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71" r:id="rId14"/>
    <p:sldId id="272" r:id="rId15"/>
  </p:sldIdLst>
  <p:sldSz cx="12192000" cy="6858000"/>
  <p:notesSz cx="6858000" cy="9144000"/>
  <p:embeddedFontLst>
    <p:embeddedFont>
      <p:font typeface="Roboto Mono" panose="00000009000000000000" pitchFamily="49" charset="0"/>
      <p:regular r:id="rId16"/>
      <p:bold r:id="rId17"/>
      <p:italic r:id="rId18"/>
      <p:boldItalic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33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4142068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9D61AFA0-B273-4875-BF69-4709DDAE51C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44524" y="128587"/>
            <a:ext cx="11902952" cy="660082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917676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C1CC62C-77DA-4438-A1DD-622040EF1F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305" y="587603"/>
            <a:ext cx="11181390" cy="5878920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6E5BD98-9D08-4EE3-A48E-C69BF527C41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3934325"/>
          </a:xfrm>
          <a:prstGeom prst="parallelogram">
            <a:avLst>
              <a:gd name="adj" fmla="val 0"/>
            </a:avLst>
          </a:prstGeom>
          <a:solidFill>
            <a:schemeClr val="tx1"/>
          </a:solidFill>
          <a:ln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122810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6E5BD98-9D08-4EE3-A48E-C69BF527C41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-1"/>
            <a:ext cx="12192001" cy="4379495"/>
          </a:xfrm>
          <a:prstGeom prst="parallelogram">
            <a:avLst>
              <a:gd name="adj" fmla="val 0"/>
            </a:avLst>
          </a:prstGeom>
          <a:solidFill>
            <a:schemeClr val="tx1"/>
          </a:solidFill>
          <a:ln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598943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5D1C1ABB-C29A-494B-AE9B-D90ECD20E9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69441" y="1924050"/>
            <a:ext cx="5203409" cy="4296461"/>
          </a:xfrm>
          <a:prstGeom prst="parallelogram">
            <a:avLst>
              <a:gd name="adj" fmla="val 0"/>
            </a:avLst>
          </a:prstGeom>
          <a:solidFill>
            <a:schemeClr val="tx1"/>
          </a:solidFill>
          <a:ln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5" name="Picture Placeholder 5">
            <a:extLst>
              <a:ext uri="{FF2B5EF4-FFF2-40B4-BE49-F238E27FC236}">
                <a16:creationId xmlns:a16="http://schemas.microsoft.com/office/drawing/2014/main" id="{B21FFD4D-D92F-40AD-B072-DC278C10E40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19150" y="1924050"/>
            <a:ext cx="5187117" cy="4296461"/>
          </a:xfrm>
          <a:prstGeom prst="parallelogram">
            <a:avLst>
              <a:gd name="adj" fmla="val 0"/>
            </a:avLst>
          </a:prstGeom>
          <a:solidFill>
            <a:schemeClr val="tx1"/>
          </a:solidFill>
          <a:ln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995990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5D1C1ABB-C29A-494B-AE9B-D90ECD20E9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69441" y="1581150"/>
            <a:ext cx="5203409" cy="2244090"/>
          </a:xfrm>
          <a:prstGeom prst="parallelogram">
            <a:avLst>
              <a:gd name="adj" fmla="val 0"/>
            </a:avLst>
          </a:prstGeom>
          <a:solidFill>
            <a:schemeClr val="tx1"/>
          </a:solidFill>
          <a:ln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5" name="Picture Placeholder 5">
            <a:extLst>
              <a:ext uri="{FF2B5EF4-FFF2-40B4-BE49-F238E27FC236}">
                <a16:creationId xmlns:a16="http://schemas.microsoft.com/office/drawing/2014/main" id="{B21FFD4D-D92F-40AD-B072-DC278C10E40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19150" y="1581150"/>
            <a:ext cx="5187117" cy="4639361"/>
          </a:xfrm>
          <a:prstGeom prst="parallelogram">
            <a:avLst>
              <a:gd name="adj" fmla="val 0"/>
            </a:avLst>
          </a:prstGeom>
          <a:solidFill>
            <a:schemeClr val="tx1"/>
          </a:solidFill>
          <a:ln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5548C345-9CE1-4A2D-9B3E-6A3243BB75E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169440" y="3976421"/>
            <a:ext cx="5203409" cy="2244090"/>
          </a:xfrm>
          <a:prstGeom prst="parallelogram">
            <a:avLst>
              <a:gd name="adj" fmla="val 0"/>
            </a:avLst>
          </a:prstGeom>
          <a:solidFill>
            <a:schemeClr val="tx1"/>
          </a:solidFill>
          <a:ln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6846217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5">
            <a:extLst>
              <a:ext uri="{FF2B5EF4-FFF2-40B4-BE49-F238E27FC236}">
                <a16:creationId xmlns:a16="http://schemas.microsoft.com/office/drawing/2014/main" id="{B21FFD4D-D92F-40AD-B072-DC278C10E40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5219700" y="904875"/>
            <a:ext cx="6343650" cy="5105400"/>
          </a:xfrm>
          <a:prstGeom prst="parallelogram">
            <a:avLst>
              <a:gd name="adj" fmla="val 0"/>
            </a:avLst>
          </a:prstGeom>
          <a:solidFill>
            <a:schemeClr val="tx1"/>
          </a:solidFill>
          <a:ln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548355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6717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49" r:id="rId2"/>
    <p:sldLayoutId id="2147483660" r:id="rId3"/>
    <p:sldLayoutId id="2147483661" r:id="rId4"/>
    <p:sldLayoutId id="2147483650" r:id="rId5"/>
    <p:sldLayoutId id="2147483663" r:id="rId6"/>
    <p:sldLayoutId id="2147483662" r:id="rId7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png"/><Relationship Id="rId4" Type="http://schemas.openxmlformats.org/officeDocument/2006/relationships/image" Target="../media/image40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2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12" Type="http://schemas.openxmlformats.org/officeDocument/2006/relationships/image" Target="../media/image51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png"/><Relationship Id="rId11" Type="http://schemas.openxmlformats.org/officeDocument/2006/relationships/image" Target="../media/image50.png"/><Relationship Id="rId5" Type="http://schemas.openxmlformats.org/officeDocument/2006/relationships/image" Target="../media/image44.png"/><Relationship Id="rId10" Type="http://schemas.openxmlformats.org/officeDocument/2006/relationships/image" Target="../media/image49.png"/><Relationship Id="rId4" Type="http://schemas.openxmlformats.org/officeDocument/2006/relationships/image" Target="../media/image43.png"/><Relationship Id="rId9" Type="http://schemas.openxmlformats.org/officeDocument/2006/relationships/image" Target="../media/image48.png"/><Relationship Id="rId1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4.png"/><Relationship Id="rId18" Type="http://schemas.openxmlformats.org/officeDocument/2006/relationships/image" Target="../media/image69.png"/><Relationship Id="rId26" Type="http://schemas.openxmlformats.org/officeDocument/2006/relationships/image" Target="../media/image77.png"/><Relationship Id="rId39" Type="http://schemas.openxmlformats.org/officeDocument/2006/relationships/image" Target="../media/image90.png"/><Relationship Id="rId21" Type="http://schemas.openxmlformats.org/officeDocument/2006/relationships/image" Target="../media/image72.jpeg"/><Relationship Id="rId34" Type="http://schemas.openxmlformats.org/officeDocument/2006/relationships/image" Target="../media/image85.png"/><Relationship Id="rId42" Type="http://schemas.openxmlformats.org/officeDocument/2006/relationships/image" Target="../media/image93.png"/><Relationship Id="rId47" Type="http://schemas.openxmlformats.org/officeDocument/2006/relationships/image" Target="../media/image98.jpeg"/><Relationship Id="rId50" Type="http://schemas.openxmlformats.org/officeDocument/2006/relationships/image" Target="../media/image101.jpeg"/><Relationship Id="rId55" Type="http://schemas.openxmlformats.org/officeDocument/2006/relationships/image" Target="../media/image106.png"/><Relationship Id="rId63" Type="http://schemas.openxmlformats.org/officeDocument/2006/relationships/image" Target="../media/image113.jpeg"/><Relationship Id="rId7" Type="http://schemas.openxmlformats.org/officeDocument/2006/relationships/image" Target="../media/image58.png"/><Relationship Id="rId2" Type="http://schemas.openxmlformats.org/officeDocument/2006/relationships/image" Target="../media/image53.png"/><Relationship Id="rId16" Type="http://schemas.openxmlformats.org/officeDocument/2006/relationships/image" Target="../media/image67.png"/><Relationship Id="rId29" Type="http://schemas.openxmlformats.org/officeDocument/2006/relationships/image" Target="../media/image80.png"/><Relationship Id="rId11" Type="http://schemas.openxmlformats.org/officeDocument/2006/relationships/image" Target="../media/image62.png"/><Relationship Id="rId24" Type="http://schemas.openxmlformats.org/officeDocument/2006/relationships/image" Target="../media/image75.png"/><Relationship Id="rId32" Type="http://schemas.openxmlformats.org/officeDocument/2006/relationships/image" Target="../media/image83.png"/><Relationship Id="rId37" Type="http://schemas.openxmlformats.org/officeDocument/2006/relationships/image" Target="../media/image88.png"/><Relationship Id="rId40" Type="http://schemas.openxmlformats.org/officeDocument/2006/relationships/image" Target="../media/image91.jpeg"/><Relationship Id="rId45" Type="http://schemas.openxmlformats.org/officeDocument/2006/relationships/image" Target="../media/image96.png"/><Relationship Id="rId53" Type="http://schemas.openxmlformats.org/officeDocument/2006/relationships/image" Target="../media/image104.png"/><Relationship Id="rId58" Type="http://schemas.openxmlformats.org/officeDocument/2006/relationships/image" Target="../media/image108.png"/><Relationship Id="rId5" Type="http://schemas.openxmlformats.org/officeDocument/2006/relationships/image" Target="../media/image56.png"/><Relationship Id="rId61" Type="http://schemas.openxmlformats.org/officeDocument/2006/relationships/image" Target="../media/image111.png"/><Relationship Id="rId19" Type="http://schemas.openxmlformats.org/officeDocument/2006/relationships/image" Target="../media/image70.png"/><Relationship Id="rId14" Type="http://schemas.openxmlformats.org/officeDocument/2006/relationships/image" Target="../media/image65.png"/><Relationship Id="rId22" Type="http://schemas.openxmlformats.org/officeDocument/2006/relationships/image" Target="../media/image73.png"/><Relationship Id="rId27" Type="http://schemas.openxmlformats.org/officeDocument/2006/relationships/image" Target="../media/image78.png"/><Relationship Id="rId30" Type="http://schemas.openxmlformats.org/officeDocument/2006/relationships/image" Target="../media/image81.jpeg"/><Relationship Id="rId35" Type="http://schemas.openxmlformats.org/officeDocument/2006/relationships/image" Target="../media/image86.png"/><Relationship Id="rId43" Type="http://schemas.openxmlformats.org/officeDocument/2006/relationships/image" Target="../media/image94.png"/><Relationship Id="rId48" Type="http://schemas.openxmlformats.org/officeDocument/2006/relationships/image" Target="../media/image99.png"/><Relationship Id="rId56" Type="http://schemas.openxmlformats.org/officeDocument/2006/relationships/image" Target="../media/image107.png"/><Relationship Id="rId8" Type="http://schemas.openxmlformats.org/officeDocument/2006/relationships/image" Target="../media/image59.png"/><Relationship Id="rId51" Type="http://schemas.openxmlformats.org/officeDocument/2006/relationships/image" Target="../media/image102.jpeg"/><Relationship Id="rId3" Type="http://schemas.openxmlformats.org/officeDocument/2006/relationships/image" Target="../media/image54.jpeg"/><Relationship Id="rId12" Type="http://schemas.openxmlformats.org/officeDocument/2006/relationships/image" Target="../media/image63.png"/><Relationship Id="rId17" Type="http://schemas.openxmlformats.org/officeDocument/2006/relationships/image" Target="../media/image68.png"/><Relationship Id="rId25" Type="http://schemas.openxmlformats.org/officeDocument/2006/relationships/image" Target="../media/image76.png"/><Relationship Id="rId33" Type="http://schemas.openxmlformats.org/officeDocument/2006/relationships/image" Target="../media/image84.png"/><Relationship Id="rId38" Type="http://schemas.openxmlformats.org/officeDocument/2006/relationships/image" Target="../media/image89.png"/><Relationship Id="rId46" Type="http://schemas.openxmlformats.org/officeDocument/2006/relationships/image" Target="../media/image97.jpeg"/><Relationship Id="rId59" Type="http://schemas.openxmlformats.org/officeDocument/2006/relationships/image" Target="../media/image109.jpeg"/><Relationship Id="rId20" Type="http://schemas.openxmlformats.org/officeDocument/2006/relationships/image" Target="../media/image71.png"/><Relationship Id="rId41" Type="http://schemas.openxmlformats.org/officeDocument/2006/relationships/image" Target="../media/image92.jpeg"/><Relationship Id="rId54" Type="http://schemas.openxmlformats.org/officeDocument/2006/relationships/image" Target="../media/image105.png"/><Relationship Id="rId62" Type="http://schemas.openxmlformats.org/officeDocument/2006/relationships/image" Target="../media/image1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7.jpeg"/><Relationship Id="rId15" Type="http://schemas.openxmlformats.org/officeDocument/2006/relationships/image" Target="../media/image66.jpeg"/><Relationship Id="rId23" Type="http://schemas.openxmlformats.org/officeDocument/2006/relationships/image" Target="../media/image74.png"/><Relationship Id="rId28" Type="http://schemas.openxmlformats.org/officeDocument/2006/relationships/image" Target="../media/image79.png"/><Relationship Id="rId36" Type="http://schemas.openxmlformats.org/officeDocument/2006/relationships/image" Target="../media/image87.png"/><Relationship Id="rId49" Type="http://schemas.openxmlformats.org/officeDocument/2006/relationships/image" Target="../media/image100.png"/><Relationship Id="rId57" Type="http://schemas.openxmlformats.org/officeDocument/2006/relationships/image" Target="../media/image5.png"/><Relationship Id="rId10" Type="http://schemas.openxmlformats.org/officeDocument/2006/relationships/image" Target="../media/image61.jpeg"/><Relationship Id="rId31" Type="http://schemas.openxmlformats.org/officeDocument/2006/relationships/image" Target="../media/image82.png"/><Relationship Id="rId44" Type="http://schemas.openxmlformats.org/officeDocument/2006/relationships/image" Target="../media/image95.png"/><Relationship Id="rId52" Type="http://schemas.openxmlformats.org/officeDocument/2006/relationships/image" Target="../media/image103.png"/><Relationship Id="rId60" Type="http://schemas.openxmlformats.org/officeDocument/2006/relationships/image" Target="../media/image110.png"/><Relationship Id="rId4" Type="http://schemas.openxmlformats.org/officeDocument/2006/relationships/image" Target="../media/image55.png"/><Relationship Id="rId9" Type="http://schemas.openxmlformats.org/officeDocument/2006/relationships/image" Target="../media/image6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5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29.jpg"/><Relationship Id="rId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3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5B575DC9-2A0D-46DE-B0B6-27CB2E5DD3B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ln>
            <a:noFill/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18C2242B-161D-4656-8C3E-6D6616AE1B04}"/>
              </a:ext>
            </a:extLst>
          </p:cNvPr>
          <p:cNvSpPr/>
          <p:nvPr/>
        </p:nvSpPr>
        <p:spPr>
          <a:xfrm>
            <a:off x="144524" y="4250221"/>
            <a:ext cx="11902952" cy="2479191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DFC3A2D-C0C7-454E-B0D8-72A917655C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180" y="728161"/>
            <a:ext cx="2609850" cy="73342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8615AD1-D5CA-434C-A90B-268CAD1D2451}"/>
              </a:ext>
            </a:extLst>
          </p:cNvPr>
          <p:cNvSpPr txBox="1"/>
          <p:nvPr/>
        </p:nvSpPr>
        <p:spPr>
          <a:xfrm>
            <a:off x="483768" y="4612653"/>
            <a:ext cx="756110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b="1" dirty="0">
                <a:solidFill>
                  <a:schemeClr val="bg1"/>
                </a:solidFill>
                <a:latin typeface="+mj-lt"/>
              </a:rPr>
              <a:t>ROW (REMOTE OPTICAL WATCHER)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FFD7AD7-BC35-404E-A8FA-B310E12A6E22}"/>
              </a:ext>
            </a:extLst>
          </p:cNvPr>
          <p:cNvCxnSpPr>
            <a:cxnSpLocks/>
          </p:cNvCxnSpPr>
          <p:nvPr/>
        </p:nvCxnSpPr>
        <p:spPr>
          <a:xfrm flipV="1">
            <a:off x="7847019" y="4683220"/>
            <a:ext cx="0" cy="161319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080B84A1-2F67-4E56-8725-49E3EC01DC79}"/>
              </a:ext>
            </a:extLst>
          </p:cNvPr>
          <p:cNvSpPr txBox="1"/>
          <p:nvPr/>
        </p:nvSpPr>
        <p:spPr>
          <a:xfrm>
            <a:off x="8384117" y="4797319"/>
            <a:ext cx="32292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OIL SPILL </a:t>
            </a:r>
          </a:p>
          <a:p>
            <a:r>
              <a:rPr lang="en-US" sz="2800" dirty="0">
                <a:solidFill>
                  <a:schemeClr val="bg1"/>
                </a:solidFill>
              </a:rPr>
              <a:t>DETECTION SYSTEM</a:t>
            </a:r>
          </a:p>
        </p:txBody>
      </p:sp>
    </p:spTree>
    <p:extLst>
      <p:ext uri="{BB962C8B-B14F-4D97-AF65-F5344CB8AC3E}">
        <p14:creationId xmlns:p14="http://schemas.microsoft.com/office/powerpoint/2010/main" val="85237567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 5">
            <a:extLst>
              <a:ext uri="{FF2B5EF4-FFF2-40B4-BE49-F238E27FC236}">
                <a16:creationId xmlns:a16="http://schemas.microsoft.com/office/drawing/2014/main" id="{296DE9AD-4D0E-434C-8E96-8C40E264E01E}"/>
              </a:ext>
            </a:extLst>
          </p:cNvPr>
          <p:cNvSpPr>
            <a:spLocks/>
          </p:cNvSpPr>
          <p:nvPr/>
        </p:nvSpPr>
        <p:spPr bwMode="auto">
          <a:xfrm>
            <a:off x="6981824" y="132348"/>
            <a:ext cx="5210175" cy="6725652"/>
          </a:xfrm>
          <a:custGeom>
            <a:avLst/>
            <a:gdLst>
              <a:gd name="T0" fmla="*/ 2811 w 2811"/>
              <a:gd name="T1" fmla="*/ 0 h 2835"/>
              <a:gd name="T2" fmla="*/ 2811 w 2811"/>
              <a:gd name="T3" fmla="*/ 2835 h 2835"/>
              <a:gd name="T4" fmla="*/ 20 w 2811"/>
              <a:gd name="T5" fmla="*/ 2835 h 2835"/>
              <a:gd name="T6" fmla="*/ 0 w 2811"/>
              <a:gd name="T7" fmla="*/ 2645 h 2835"/>
              <a:gd name="T8" fmla="*/ 0 w 2811"/>
              <a:gd name="T9" fmla="*/ 2632 h 2835"/>
              <a:gd name="T10" fmla="*/ 0 w 2811"/>
              <a:gd name="T11" fmla="*/ 2603 h 2835"/>
              <a:gd name="T12" fmla="*/ 0 w 2811"/>
              <a:gd name="T13" fmla="*/ 2593 h 2835"/>
              <a:gd name="T14" fmla="*/ 0 w 2811"/>
              <a:gd name="T15" fmla="*/ 2580 h 2835"/>
              <a:gd name="T16" fmla="*/ 249 w 2811"/>
              <a:gd name="T17" fmla="*/ 1910 h 2835"/>
              <a:gd name="T18" fmla="*/ 985 w 2811"/>
              <a:gd name="T19" fmla="*/ 1456 h 2835"/>
              <a:gd name="T20" fmla="*/ 1823 w 2811"/>
              <a:gd name="T21" fmla="*/ 1208 h 2835"/>
              <a:gd name="T22" fmla="*/ 2333 w 2811"/>
              <a:gd name="T23" fmla="*/ 736 h 2835"/>
              <a:gd name="T24" fmla="*/ 2178 w 2811"/>
              <a:gd name="T25" fmla="*/ 101 h 2835"/>
              <a:gd name="T26" fmla="*/ 2189 w 2811"/>
              <a:gd name="T27" fmla="*/ 0 h 2835"/>
              <a:gd name="T28" fmla="*/ 2811 w 2811"/>
              <a:gd name="T29" fmla="*/ 0 h 28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811" h="2835">
                <a:moveTo>
                  <a:pt x="2811" y="0"/>
                </a:moveTo>
                <a:cubicBezTo>
                  <a:pt x="2811" y="2835"/>
                  <a:pt x="2811" y="2835"/>
                  <a:pt x="2811" y="2835"/>
                </a:cubicBezTo>
                <a:cubicBezTo>
                  <a:pt x="20" y="2835"/>
                  <a:pt x="20" y="2835"/>
                  <a:pt x="20" y="2835"/>
                </a:cubicBezTo>
                <a:cubicBezTo>
                  <a:pt x="8" y="2772"/>
                  <a:pt x="2" y="2709"/>
                  <a:pt x="0" y="2645"/>
                </a:cubicBezTo>
                <a:cubicBezTo>
                  <a:pt x="0" y="2641"/>
                  <a:pt x="0" y="2636"/>
                  <a:pt x="0" y="2632"/>
                </a:cubicBezTo>
                <a:cubicBezTo>
                  <a:pt x="0" y="2622"/>
                  <a:pt x="0" y="2613"/>
                  <a:pt x="0" y="2603"/>
                </a:cubicBezTo>
                <a:cubicBezTo>
                  <a:pt x="0" y="2599"/>
                  <a:pt x="0" y="2596"/>
                  <a:pt x="0" y="2593"/>
                </a:cubicBezTo>
                <a:cubicBezTo>
                  <a:pt x="0" y="2588"/>
                  <a:pt x="0" y="2584"/>
                  <a:pt x="0" y="2580"/>
                </a:cubicBezTo>
                <a:cubicBezTo>
                  <a:pt x="8" y="2337"/>
                  <a:pt x="91" y="2096"/>
                  <a:pt x="249" y="1910"/>
                </a:cubicBezTo>
                <a:cubicBezTo>
                  <a:pt x="439" y="1688"/>
                  <a:pt x="709" y="1551"/>
                  <a:pt x="985" y="1456"/>
                </a:cubicBezTo>
                <a:cubicBezTo>
                  <a:pt x="1260" y="1361"/>
                  <a:pt x="1548" y="1303"/>
                  <a:pt x="1823" y="1208"/>
                </a:cubicBezTo>
                <a:cubicBezTo>
                  <a:pt x="2054" y="1127"/>
                  <a:pt x="2308" y="979"/>
                  <a:pt x="2333" y="736"/>
                </a:cubicBezTo>
                <a:cubicBezTo>
                  <a:pt x="2357" y="517"/>
                  <a:pt x="2182" y="320"/>
                  <a:pt x="2178" y="101"/>
                </a:cubicBezTo>
                <a:cubicBezTo>
                  <a:pt x="2178" y="66"/>
                  <a:pt x="2182" y="33"/>
                  <a:pt x="2189" y="0"/>
                </a:cubicBezTo>
                <a:cubicBezTo>
                  <a:pt x="2811" y="0"/>
                  <a:pt x="2811" y="0"/>
                  <a:pt x="2811" y="0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id-ID">
              <a:solidFill>
                <a:schemeClr val="lt1"/>
              </a:solidFill>
            </a:endParaRPr>
          </a:p>
        </p:txBody>
      </p:sp>
      <p:sp>
        <p:nvSpPr>
          <p:cNvPr id="46" name="Picture Placeholder 35">
            <a:extLst>
              <a:ext uri="{FF2B5EF4-FFF2-40B4-BE49-F238E27FC236}">
                <a16:creationId xmlns:a16="http://schemas.microsoft.com/office/drawing/2014/main" id="{974B4628-973A-BB71-9CAE-93925DD62200}"/>
              </a:ext>
            </a:extLst>
          </p:cNvPr>
          <p:cNvSpPr txBox="1">
            <a:spLocks/>
          </p:cNvSpPr>
          <p:nvPr/>
        </p:nvSpPr>
        <p:spPr>
          <a:xfrm>
            <a:off x="6178103" y="1924051"/>
            <a:ext cx="5183386" cy="4295774"/>
          </a:xfrm>
          <a:prstGeom prst="parallelogram">
            <a:avLst>
              <a:gd name="adj" fmla="val 0"/>
            </a:avLst>
          </a:prstGeom>
          <a:blipFill dpi="0" rotWithShape="1"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txBody>
          <a:bodyPr wrap="square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pic>
        <p:nvPicPr>
          <p:cNvPr id="48" name="Picture Placeholder 47">
            <a:extLst>
              <a:ext uri="{FF2B5EF4-FFF2-40B4-BE49-F238E27FC236}">
                <a16:creationId xmlns:a16="http://schemas.microsoft.com/office/drawing/2014/main" id="{315A7EA4-F07D-42D2-A5DD-C29148733491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19150" y="1924050"/>
            <a:ext cx="5184775" cy="4295775"/>
          </a:xfrm>
          <a:prstGeom prst="parallelogram">
            <a:avLst>
              <a:gd name="adj" fmla="val 0"/>
            </a:avLst>
          </a:prstGeom>
          <a:solidFill>
            <a:prstClr val="black"/>
          </a:solidFill>
          <a:ln>
            <a:noFill/>
          </a:ln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6262FF4A-DD6F-4A50-AC5A-13C4C88F0CBE}"/>
              </a:ext>
            </a:extLst>
          </p:cNvPr>
          <p:cNvGrpSpPr/>
          <p:nvPr/>
        </p:nvGrpSpPr>
        <p:grpSpPr>
          <a:xfrm>
            <a:off x="-468855" y="0"/>
            <a:ext cx="13040854" cy="264695"/>
            <a:chOff x="-168443" y="0"/>
            <a:chExt cx="12360443" cy="649707"/>
          </a:xfrm>
        </p:grpSpPr>
        <p:sp>
          <p:nvSpPr>
            <p:cNvPr id="4" name="Parallelogram 3">
              <a:extLst>
                <a:ext uri="{FF2B5EF4-FFF2-40B4-BE49-F238E27FC236}">
                  <a16:creationId xmlns:a16="http://schemas.microsoft.com/office/drawing/2014/main" id="{2E94C793-D80B-4C73-AD23-E0E333268BD8}"/>
                </a:ext>
              </a:extLst>
            </p:cNvPr>
            <p:cNvSpPr/>
            <p:nvPr/>
          </p:nvSpPr>
          <p:spPr>
            <a:xfrm>
              <a:off x="-84221" y="0"/>
              <a:ext cx="6180221" cy="324853"/>
            </a:xfrm>
            <a:prstGeom prst="parallelogram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Parallelogram 4">
              <a:extLst>
                <a:ext uri="{FF2B5EF4-FFF2-40B4-BE49-F238E27FC236}">
                  <a16:creationId xmlns:a16="http://schemas.microsoft.com/office/drawing/2014/main" id="{7AD55D1B-192A-4895-9180-1C67A8C07160}"/>
                </a:ext>
              </a:extLst>
            </p:cNvPr>
            <p:cNvSpPr/>
            <p:nvPr/>
          </p:nvSpPr>
          <p:spPr>
            <a:xfrm>
              <a:off x="6011779" y="0"/>
              <a:ext cx="6180221" cy="324853"/>
            </a:xfrm>
            <a:prstGeom prst="parallelogram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8C3F5151-0130-4192-9000-DFF88239C7F8}"/>
                </a:ext>
              </a:extLst>
            </p:cNvPr>
            <p:cNvSpPr/>
            <p:nvPr/>
          </p:nvSpPr>
          <p:spPr>
            <a:xfrm>
              <a:off x="-168443" y="324855"/>
              <a:ext cx="6180221" cy="324852"/>
            </a:xfrm>
            <a:prstGeom prst="parallelogram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id="{C69C81F2-12BC-4975-AD54-389E52548F7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05" y="6564729"/>
            <a:ext cx="548640" cy="15418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058E463-613E-4E0B-A91F-E612A3666CE1}"/>
              </a:ext>
            </a:extLst>
          </p:cNvPr>
          <p:cNvSpPr txBox="1"/>
          <p:nvPr/>
        </p:nvSpPr>
        <p:spPr>
          <a:xfrm>
            <a:off x="11197271" y="6526596"/>
            <a:ext cx="89054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BF03E32-72BD-0347-AAE1-87B13DE37447}" type="slidenum">
              <a:rPr lang="en-ID" sz="1100" b="1" u="none" strike="noStrike" smtClean="0">
                <a:solidFill>
                  <a:schemeClr val="bg1"/>
                </a:solidFill>
                <a:effectLst/>
                <a:latin typeface="+mj-lt"/>
                <a:ea typeface="Roboto Mono" pitchFamily="49" charset="0"/>
                <a:cs typeface="Palanquin" panose="020B0004020203020204" pitchFamily="34" charset="77"/>
              </a:rPr>
              <a:t>10</a:t>
            </a:fld>
            <a:r>
              <a:rPr lang="en-ID" sz="1100" u="none" strike="noStrike" dirty="0">
                <a:solidFill>
                  <a:schemeClr val="bg1"/>
                </a:solidFill>
                <a:effectLst/>
                <a:ea typeface="Roboto Mono" pitchFamily="49" charset="0"/>
                <a:cs typeface="Palanquin" panose="020B0004020203020204" pitchFamily="34" charset="77"/>
              </a:rPr>
              <a:t> </a:t>
            </a:r>
            <a:r>
              <a:rPr lang="en-ID" sz="900" u="none" strike="noStrike" dirty="0">
                <a:solidFill>
                  <a:schemeClr val="bg1"/>
                </a:solidFill>
                <a:effectLst/>
                <a:ea typeface="Roboto Mono" pitchFamily="49" charset="0"/>
                <a:cs typeface="Palanquin" panose="020B0004020203020204" pitchFamily="34" charset="77"/>
              </a:rPr>
              <a:t>/ </a:t>
            </a:r>
            <a:r>
              <a:rPr lang="en-150" sz="900" u="none" strike="noStrike" dirty="0">
                <a:solidFill>
                  <a:schemeClr val="bg1"/>
                </a:solidFill>
                <a:effectLst/>
                <a:ea typeface="Roboto Mono" pitchFamily="49" charset="0"/>
                <a:cs typeface="Palanquin" panose="020B0004020203020204" pitchFamily="34" charset="77"/>
              </a:rPr>
              <a:t>14</a:t>
            </a:r>
            <a:endParaRPr lang="en-US" sz="1100" dirty="0">
              <a:solidFill>
                <a:schemeClr val="bg1"/>
              </a:solidFill>
              <a:ea typeface="Roboto Mono" pitchFamily="49" charset="0"/>
              <a:cs typeface="Palanquin" panose="020B0004020203020204" pitchFamily="34" charset="77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0A5A077-20F3-65E2-1CDA-0B36891139BD}"/>
              </a:ext>
            </a:extLst>
          </p:cNvPr>
          <p:cNvSpPr txBox="1"/>
          <p:nvPr/>
        </p:nvSpPr>
        <p:spPr>
          <a:xfrm>
            <a:off x="2728661" y="613361"/>
            <a:ext cx="6734678" cy="646331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/>
            <a:r>
              <a:rPr lang="en-US" sz="3600" b="1" dirty="0">
                <a:latin typeface="+mj-lt"/>
              </a:rPr>
              <a:t>PRESENT </a:t>
            </a:r>
            <a:r>
              <a:rPr lang="en-US" sz="3600" b="1" dirty="0">
                <a:solidFill>
                  <a:schemeClr val="accent1"/>
                </a:solidFill>
                <a:latin typeface="+mj-lt"/>
              </a:rPr>
              <a:t>APPLICATIONS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11F035C-DDF0-FA20-B905-C17E9442C879}"/>
              </a:ext>
            </a:extLst>
          </p:cNvPr>
          <p:cNvSpPr txBox="1"/>
          <p:nvPr/>
        </p:nvSpPr>
        <p:spPr>
          <a:xfrm>
            <a:off x="2856498" y="1194685"/>
            <a:ext cx="647900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150" sz="1600" dirty="0">
                <a:solidFill>
                  <a:schemeClr val="accent2"/>
                </a:solidFill>
              </a:rPr>
              <a:t>Logistics: manufacturing, transport</a:t>
            </a:r>
            <a:endParaRPr lang="en-US" sz="1600" dirty="0">
              <a:solidFill>
                <a:schemeClr val="accent2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3F76BE3-2C1A-543C-0F4A-1CA4C53B4B40}"/>
              </a:ext>
            </a:extLst>
          </p:cNvPr>
          <p:cNvSpPr/>
          <p:nvPr/>
        </p:nvSpPr>
        <p:spPr>
          <a:xfrm>
            <a:off x="822127" y="5733377"/>
            <a:ext cx="5183386" cy="486448"/>
          </a:xfrm>
          <a:prstGeom prst="rect">
            <a:avLst/>
          </a:prstGeom>
          <a:gradFill>
            <a:gsLst>
              <a:gs pos="0">
                <a:schemeClr val="accent1">
                  <a:alpha val="74000"/>
                </a:schemeClr>
              </a:gs>
              <a:gs pos="100000">
                <a:schemeClr val="accent2">
                  <a:alpha val="8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150" sz="1400" dirty="0"/>
              <a:t>Beverage plant</a:t>
            </a:r>
            <a:r>
              <a:rPr lang="en-US" sz="1400" dirty="0"/>
              <a:t>, </a:t>
            </a:r>
            <a:r>
              <a:rPr lang="en-150" sz="1400" dirty="0"/>
              <a:t>Spain</a:t>
            </a:r>
            <a:endParaRPr lang="en-US" sz="1400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42C3F3F-3CD4-466A-D5CB-67E34F5C6FBE}"/>
              </a:ext>
            </a:extLst>
          </p:cNvPr>
          <p:cNvSpPr/>
          <p:nvPr/>
        </p:nvSpPr>
        <p:spPr>
          <a:xfrm>
            <a:off x="6167437" y="5733377"/>
            <a:ext cx="5204718" cy="486448"/>
          </a:xfrm>
          <a:prstGeom prst="rect">
            <a:avLst/>
          </a:prstGeom>
          <a:gradFill>
            <a:gsLst>
              <a:gs pos="0">
                <a:schemeClr val="accent1">
                  <a:alpha val="74000"/>
                </a:schemeClr>
              </a:gs>
              <a:gs pos="100000">
                <a:schemeClr val="accent2">
                  <a:alpha val="8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150" sz="1400" dirty="0"/>
              <a:t>Airport</a:t>
            </a:r>
            <a:r>
              <a:rPr lang="en-US" sz="1400" dirty="0"/>
              <a:t>, </a:t>
            </a:r>
            <a:r>
              <a:rPr lang="en-150" sz="1400" dirty="0"/>
              <a:t>Canada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2245786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FFC2A41C-4306-4BA9-99ED-98AC63E7093A}"/>
              </a:ext>
            </a:extLst>
          </p:cNvPr>
          <p:cNvGrpSpPr/>
          <p:nvPr/>
        </p:nvGrpSpPr>
        <p:grpSpPr>
          <a:xfrm>
            <a:off x="-468855" y="0"/>
            <a:ext cx="13040854" cy="264695"/>
            <a:chOff x="-168443" y="0"/>
            <a:chExt cx="12360443" cy="649707"/>
          </a:xfrm>
        </p:grpSpPr>
        <p:sp>
          <p:nvSpPr>
            <p:cNvPr id="4" name="Parallelogram 3">
              <a:extLst>
                <a:ext uri="{FF2B5EF4-FFF2-40B4-BE49-F238E27FC236}">
                  <a16:creationId xmlns:a16="http://schemas.microsoft.com/office/drawing/2014/main" id="{D58D2922-65E8-499D-AE2D-EA2026AEC735}"/>
                </a:ext>
              </a:extLst>
            </p:cNvPr>
            <p:cNvSpPr/>
            <p:nvPr/>
          </p:nvSpPr>
          <p:spPr>
            <a:xfrm>
              <a:off x="-84221" y="0"/>
              <a:ext cx="6180221" cy="324853"/>
            </a:xfrm>
            <a:prstGeom prst="parallelogram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Parallelogram 4">
              <a:extLst>
                <a:ext uri="{FF2B5EF4-FFF2-40B4-BE49-F238E27FC236}">
                  <a16:creationId xmlns:a16="http://schemas.microsoft.com/office/drawing/2014/main" id="{B0A03EC0-2169-46D3-98A8-E223C8CFF6D9}"/>
                </a:ext>
              </a:extLst>
            </p:cNvPr>
            <p:cNvSpPr/>
            <p:nvPr/>
          </p:nvSpPr>
          <p:spPr>
            <a:xfrm>
              <a:off x="6011779" y="0"/>
              <a:ext cx="6180221" cy="324853"/>
            </a:xfrm>
            <a:prstGeom prst="parallelogram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2F88E4B8-060E-4024-8CED-E94A85EAFEEA}"/>
                </a:ext>
              </a:extLst>
            </p:cNvPr>
            <p:cNvSpPr/>
            <p:nvPr/>
          </p:nvSpPr>
          <p:spPr>
            <a:xfrm>
              <a:off x="-168443" y="324855"/>
              <a:ext cx="6180221" cy="324852"/>
            </a:xfrm>
            <a:prstGeom prst="parallelogram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37F4F095-C5CC-4122-B015-1BD1A12AC0EC}"/>
              </a:ext>
            </a:extLst>
          </p:cNvPr>
          <p:cNvSpPr txBox="1"/>
          <p:nvPr/>
        </p:nvSpPr>
        <p:spPr>
          <a:xfrm>
            <a:off x="1945356" y="613361"/>
            <a:ext cx="8301289" cy="646331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/>
            <a:r>
              <a:rPr lang="en-US" sz="3600" b="1" dirty="0">
                <a:latin typeface="+mj-lt"/>
              </a:rPr>
              <a:t>ROW: OFF-GRID </a:t>
            </a:r>
            <a:r>
              <a:rPr lang="en-US" sz="3600" b="1" dirty="0">
                <a:solidFill>
                  <a:schemeClr val="accent1"/>
                </a:solidFill>
                <a:latin typeface="+mj-lt"/>
              </a:rPr>
              <a:t>INSTALLATIONS</a:t>
            </a:r>
          </a:p>
        </p:txBody>
      </p:sp>
      <p:pic>
        <p:nvPicPr>
          <p:cNvPr id="12" name="Google Shape;155;p14" descr="A yellow boat in the water&#10;&#10;Description automatically generated with low confidence">
            <a:extLst>
              <a:ext uri="{FF2B5EF4-FFF2-40B4-BE49-F238E27FC236}">
                <a16:creationId xmlns:a16="http://schemas.microsoft.com/office/drawing/2014/main" id="{6403CA32-4EEF-4B95-B878-DDB2943E134D}"/>
              </a:ext>
            </a:extLst>
          </p:cNvPr>
          <p:cNvPicPr preferRelativeResize="0">
            <a:picLocks noGrp="1"/>
          </p:cNvPicPr>
          <p:nvPr>
            <p:ph type="pic" sz="quarter" idx="14"/>
          </p:nvPr>
        </p:nvPicPr>
        <p:blipFill rotWithShape="1">
          <a:blip r:embed="rId2">
            <a:alphaModFix/>
          </a:blip>
          <a:srcRect t="21243" b="21243"/>
          <a:stretch/>
        </p:blipFill>
        <p:spPr>
          <a:xfrm>
            <a:off x="6169441" y="1581150"/>
            <a:ext cx="5203409" cy="2244090"/>
          </a:xfrm>
          <a:noFill/>
          <a:ln>
            <a:noFill/>
          </a:ln>
        </p:spPr>
      </p:pic>
      <p:pic>
        <p:nvPicPr>
          <p:cNvPr id="11" name="Google Shape;153;p14">
            <a:extLst>
              <a:ext uri="{FF2B5EF4-FFF2-40B4-BE49-F238E27FC236}">
                <a16:creationId xmlns:a16="http://schemas.microsoft.com/office/drawing/2014/main" id="{6C89D6D6-C7B0-4B25-812F-51AADD7C04AE}"/>
              </a:ext>
            </a:extLst>
          </p:cNvPr>
          <p:cNvPicPr preferRelativeResize="0">
            <a:picLocks noGrp="1"/>
          </p:cNvPicPr>
          <p:nvPr>
            <p:ph type="pic" sz="quarter" idx="17"/>
          </p:nvPr>
        </p:nvPicPr>
        <p:blipFill rotWithShape="1">
          <a:blip r:embed="rId3">
            <a:alphaModFix/>
          </a:blip>
          <a:srcRect t="16472" b="16472"/>
          <a:stretch/>
        </p:blipFill>
        <p:spPr>
          <a:xfrm>
            <a:off x="819150" y="1581150"/>
            <a:ext cx="5187117" cy="4639361"/>
          </a:xfrm>
          <a:noFill/>
          <a:ln>
            <a:noFill/>
          </a:ln>
        </p:spPr>
      </p:pic>
      <p:pic>
        <p:nvPicPr>
          <p:cNvPr id="13" name="Google Shape;156;p14" descr="A picture containing water, boat, lake, river&#10;&#10;Description automatically generated">
            <a:extLst>
              <a:ext uri="{FF2B5EF4-FFF2-40B4-BE49-F238E27FC236}">
                <a16:creationId xmlns:a16="http://schemas.microsoft.com/office/drawing/2014/main" id="{A5D600AC-163E-4DCB-B5C8-47169625A3CF}"/>
              </a:ext>
            </a:extLst>
          </p:cNvPr>
          <p:cNvPicPr preferRelativeResize="0">
            <a:picLocks noGrp="1"/>
          </p:cNvPicPr>
          <p:nvPr>
            <p:ph type="pic" sz="quarter" idx="18"/>
          </p:nvPr>
        </p:nvPicPr>
        <p:blipFill rotWithShape="1">
          <a:blip r:embed="rId4">
            <a:alphaModFix/>
          </a:blip>
          <a:srcRect t="11664" b="11664"/>
          <a:stretch/>
        </p:blipFill>
        <p:spPr>
          <a:xfrm>
            <a:off x="6169440" y="3976421"/>
            <a:ext cx="5203409" cy="2244090"/>
          </a:xfrm>
          <a:noFill/>
          <a:ln>
            <a:noFill/>
          </a:ln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239B75D5-7D50-464A-8FBC-4471B6D575A5}"/>
              </a:ext>
            </a:extLst>
          </p:cNvPr>
          <p:cNvSpPr/>
          <p:nvPr/>
        </p:nvSpPr>
        <p:spPr>
          <a:xfrm>
            <a:off x="819150" y="5733377"/>
            <a:ext cx="5186363" cy="486448"/>
          </a:xfrm>
          <a:prstGeom prst="rect">
            <a:avLst/>
          </a:prstGeom>
          <a:gradFill>
            <a:gsLst>
              <a:gs pos="0">
                <a:schemeClr val="accent1">
                  <a:alpha val="74000"/>
                </a:schemeClr>
              </a:gs>
              <a:gs pos="100000">
                <a:schemeClr val="accent2">
                  <a:alpha val="8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Power &amp; Desalination Plant, UAE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9A292C4-90F7-4853-8B79-2AA206A0851A}"/>
              </a:ext>
            </a:extLst>
          </p:cNvPr>
          <p:cNvSpPr/>
          <p:nvPr/>
        </p:nvSpPr>
        <p:spPr>
          <a:xfrm>
            <a:off x="6169025" y="5733377"/>
            <a:ext cx="5203825" cy="486448"/>
          </a:xfrm>
          <a:prstGeom prst="rect">
            <a:avLst/>
          </a:prstGeom>
          <a:gradFill>
            <a:gsLst>
              <a:gs pos="0">
                <a:schemeClr val="accent1">
                  <a:alpha val="74000"/>
                </a:schemeClr>
              </a:gs>
              <a:gs pos="100000">
                <a:schemeClr val="accent2">
                  <a:alpha val="8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Lake Monitoring, South Korea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4FEAEEF-4FFA-42BE-8199-AC055544F0B4}"/>
              </a:ext>
            </a:extLst>
          </p:cNvPr>
          <p:cNvSpPr/>
          <p:nvPr/>
        </p:nvSpPr>
        <p:spPr>
          <a:xfrm>
            <a:off x="6169025" y="3339427"/>
            <a:ext cx="5203825" cy="486448"/>
          </a:xfrm>
          <a:prstGeom prst="rect">
            <a:avLst/>
          </a:prstGeom>
          <a:gradFill>
            <a:gsLst>
              <a:gs pos="0">
                <a:schemeClr val="accent1">
                  <a:alpha val="74000"/>
                </a:schemeClr>
              </a:gs>
              <a:gs pos="100000">
                <a:schemeClr val="accent2">
                  <a:alpha val="8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Coastal Monitoring, Canary Islands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F7008A7D-CFE9-4148-A8D6-CDE625691F7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05" y="6564729"/>
            <a:ext cx="548640" cy="15418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698EF96-1F33-49DB-9424-52AD59E7F3C6}"/>
              </a:ext>
            </a:extLst>
          </p:cNvPr>
          <p:cNvSpPr txBox="1"/>
          <p:nvPr/>
        </p:nvSpPr>
        <p:spPr>
          <a:xfrm>
            <a:off x="11197271" y="6526596"/>
            <a:ext cx="89054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BF03E32-72BD-0347-AAE1-87B13DE37447}" type="slidenum">
              <a:rPr lang="en-ID" sz="1100" b="1" u="none" strike="noStrike" smtClean="0">
                <a:effectLst/>
                <a:latin typeface="+mj-lt"/>
                <a:ea typeface="Roboto Mono" pitchFamily="49" charset="0"/>
                <a:cs typeface="Palanquin" panose="020B0004020203020204" pitchFamily="34" charset="77"/>
              </a:rPr>
              <a:t>11</a:t>
            </a:fld>
            <a:r>
              <a:rPr lang="en-ID" sz="1100" u="none" strike="noStrike" dirty="0">
                <a:solidFill>
                  <a:schemeClr val="bg1"/>
                </a:solidFill>
                <a:effectLst/>
                <a:ea typeface="Roboto Mono" pitchFamily="49" charset="0"/>
                <a:cs typeface="Palanquin" panose="020B0004020203020204" pitchFamily="34" charset="77"/>
              </a:rPr>
              <a:t> </a:t>
            </a:r>
            <a:r>
              <a:rPr lang="en-ID" sz="900" u="none" strike="noStrike" dirty="0">
                <a:solidFill>
                  <a:schemeClr val="accent1"/>
                </a:solidFill>
                <a:effectLst/>
                <a:ea typeface="Roboto Mono" pitchFamily="49" charset="0"/>
                <a:cs typeface="Palanquin" panose="020B0004020203020204" pitchFamily="34" charset="77"/>
              </a:rPr>
              <a:t>/ </a:t>
            </a:r>
            <a:r>
              <a:rPr lang="en-150" sz="900" u="none" strike="noStrike" dirty="0">
                <a:solidFill>
                  <a:schemeClr val="accent1"/>
                </a:solidFill>
                <a:effectLst/>
                <a:ea typeface="Roboto Mono" pitchFamily="49" charset="0"/>
                <a:cs typeface="Palanquin" panose="020B0004020203020204" pitchFamily="34" charset="77"/>
              </a:rPr>
              <a:t>14</a:t>
            </a:r>
            <a:endParaRPr lang="en-US" sz="1100" dirty="0">
              <a:solidFill>
                <a:schemeClr val="accent1"/>
              </a:solidFill>
              <a:ea typeface="Roboto Mono" pitchFamily="49" charset="0"/>
              <a:cs typeface="Palanquin" panose="020B0004020203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381233057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A745018-F7E3-4E84-8E52-0EDABA78D1EC}"/>
              </a:ext>
            </a:extLst>
          </p:cNvPr>
          <p:cNvGrpSpPr/>
          <p:nvPr/>
        </p:nvGrpSpPr>
        <p:grpSpPr>
          <a:xfrm>
            <a:off x="-468855" y="0"/>
            <a:ext cx="13040854" cy="264695"/>
            <a:chOff x="-168443" y="0"/>
            <a:chExt cx="12360443" cy="649707"/>
          </a:xfrm>
        </p:grpSpPr>
        <p:sp>
          <p:nvSpPr>
            <p:cNvPr id="3" name="Parallelogram 2">
              <a:extLst>
                <a:ext uri="{FF2B5EF4-FFF2-40B4-BE49-F238E27FC236}">
                  <a16:creationId xmlns:a16="http://schemas.microsoft.com/office/drawing/2014/main" id="{97CF72E3-3F09-4FF2-B5A1-3588947F4A70}"/>
                </a:ext>
              </a:extLst>
            </p:cNvPr>
            <p:cNvSpPr/>
            <p:nvPr/>
          </p:nvSpPr>
          <p:spPr>
            <a:xfrm>
              <a:off x="-84221" y="0"/>
              <a:ext cx="6180221" cy="324853"/>
            </a:xfrm>
            <a:prstGeom prst="parallelogram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Parallelogram 3">
              <a:extLst>
                <a:ext uri="{FF2B5EF4-FFF2-40B4-BE49-F238E27FC236}">
                  <a16:creationId xmlns:a16="http://schemas.microsoft.com/office/drawing/2014/main" id="{D6DA02D8-43C2-4152-9DB3-9819AB916908}"/>
                </a:ext>
              </a:extLst>
            </p:cNvPr>
            <p:cNvSpPr/>
            <p:nvPr/>
          </p:nvSpPr>
          <p:spPr>
            <a:xfrm>
              <a:off x="6011779" y="0"/>
              <a:ext cx="6180221" cy="324853"/>
            </a:xfrm>
            <a:prstGeom prst="parallelogram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Parallelogram 4">
              <a:extLst>
                <a:ext uri="{FF2B5EF4-FFF2-40B4-BE49-F238E27FC236}">
                  <a16:creationId xmlns:a16="http://schemas.microsoft.com/office/drawing/2014/main" id="{5D1231C1-5700-419C-BCAA-D32CABCD7B05}"/>
                </a:ext>
              </a:extLst>
            </p:cNvPr>
            <p:cNvSpPr/>
            <p:nvPr/>
          </p:nvSpPr>
          <p:spPr>
            <a:xfrm>
              <a:off x="-168443" y="324855"/>
              <a:ext cx="6180221" cy="324852"/>
            </a:xfrm>
            <a:prstGeom prst="parallelogram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47" name="Connector: Elbow 46">
            <a:extLst>
              <a:ext uri="{FF2B5EF4-FFF2-40B4-BE49-F238E27FC236}">
                <a16:creationId xmlns:a16="http://schemas.microsoft.com/office/drawing/2014/main" id="{A28A64A4-EBD4-49E8-8DA2-84B8BED00985}"/>
              </a:ext>
            </a:extLst>
          </p:cNvPr>
          <p:cNvCxnSpPr>
            <a:cxnSpLocks/>
          </p:cNvCxnSpPr>
          <p:nvPr/>
        </p:nvCxnSpPr>
        <p:spPr>
          <a:xfrm flipH="1">
            <a:off x="1819362" y="1574353"/>
            <a:ext cx="1733220" cy="483238"/>
          </a:xfrm>
          <a:prstGeom prst="bentConnector2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27726B96-13FE-4C0C-AAE3-3B81E05E6BD0}"/>
              </a:ext>
            </a:extLst>
          </p:cNvPr>
          <p:cNvSpPr/>
          <p:nvPr/>
        </p:nvSpPr>
        <p:spPr>
          <a:xfrm>
            <a:off x="618321" y="2057591"/>
            <a:ext cx="2461345" cy="3040912"/>
          </a:xfrm>
          <a:prstGeom prst="roundRect">
            <a:avLst>
              <a:gd name="adj" fmla="val 2419"/>
            </a:avLst>
          </a:prstGeom>
          <a:solidFill>
            <a:schemeClr val="accent1"/>
          </a:solidFill>
          <a:ln>
            <a:noFill/>
          </a:ln>
          <a:effectLst>
            <a:outerShdw blurRad="660400" dist="38100" dir="5400000" algn="t" rotWithShape="0">
              <a:prstClr val="black">
                <a:alpha val="1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1" name="Connector: Elbow 30">
            <a:extLst>
              <a:ext uri="{FF2B5EF4-FFF2-40B4-BE49-F238E27FC236}">
                <a16:creationId xmlns:a16="http://schemas.microsoft.com/office/drawing/2014/main" id="{2DF9D781-E9AF-4BB7-969E-28B8E8F0218A}"/>
              </a:ext>
            </a:extLst>
          </p:cNvPr>
          <p:cNvCxnSpPr>
            <a:cxnSpLocks/>
          </p:cNvCxnSpPr>
          <p:nvPr/>
        </p:nvCxnSpPr>
        <p:spPr>
          <a:xfrm rot="16200000" flipH="1">
            <a:off x="5119034" y="2048960"/>
            <a:ext cx="1450801" cy="501585"/>
          </a:xfrm>
          <a:prstGeom prst="bentConnector3">
            <a:avLst>
              <a:gd name="adj1" fmla="val 50000"/>
            </a:avLst>
          </a:prstGeom>
          <a:ln w="381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or: Elbow 28">
            <a:extLst>
              <a:ext uri="{FF2B5EF4-FFF2-40B4-BE49-F238E27FC236}">
                <a16:creationId xmlns:a16="http://schemas.microsoft.com/office/drawing/2014/main" id="{2A1AF046-E0A2-43D2-B3B2-B0B851F95966}"/>
              </a:ext>
            </a:extLst>
          </p:cNvPr>
          <p:cNvCxnSpPr>
            <a:cxnSpLocks/>
            <a:stCxn id="11" idx="3"/>
            <a:endCxn id="22" idx="0"/>
          </p:cNvCxnSpPr>
          <p:nvPr/>
        </p:nvCxnSpPr>
        <p:spPr>
          <a:xfrm>
            <a:off x="8419635" y="1675684"/>
            <a:ext cx="1922563" cy="381907"/>
          </a:xfrm>
          <a:prstGeom prst="bentConnector2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E92F9BBA-0F0E-4097-AC32-392D5D4CC105}"/>
              </a:ext>
            </a:extLst>
          </p:cNvPr>
          <p:cNvSpPr/>
          <p:nvPr/>
        </p:nvSpPr>
        <p:spPr>
          <a:xfrm>
            <a:off x="9111525" y="2057591"/>
            <a:ext cx="2461345" cy="3040912"/>
          </a:xfrm>
          <a:prstGeom prst="roundRect">
            <a:avLst>
              <a:gd name="adj" fmla="val 2419"/>
            </a:avLst>
          </a:prstGeom>
          <a:solidFill>
            <a:schemeClr val="bg1"/>
          </a:solidFill>
          <a:ln>
            <a:noFill/>
          </a:ln>
          <a:effectLst>
            <a:outerShdw blurRad="660400" dist="38100" dir="5400000" algn="t" rotWithShape="0">
              <a:prstClr val="black">
                <a:alpha val="1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403C119-4FE6-4EF1-8936-0D1F124E38DB}"/>
              </a:ext>
            </a:extLst>
          </p:cNvPr>
          <p:cNvGrpSpPr/>
          <p:nvPr/>
        </p:nvGrpSpPr>
        <p:grpSpPr>
          <a:xfrm>
            <a:off x="3599676" y="706411"/>
            <a:ext cx="4819959" cy="1873538"/>
            <a:chOff x="5258770" y="855360"/>
            <a:chExt cx="5157645" cy="2004798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25904D4F-0E5A-46C6-8390-BF370476AA00}"/>
                </a:ext>
              </a:extLst>
            </p:cNvPr>
            <p:cNvGrpSpPr/>
            <p:nvPr/>
          </p:nvGrpSpPr>
          <p:grpSpPr>
            <a:xfrm>
              <a:off x="5258770" y="855360"/>
              <a:ext cx="1670665" cy="2004798"/>
              <a:chOff x="5095758" y="744279"/>
              <a:chExt cx="2002466" cy="2402959"/>
            </a:xfrm>
          </p:grpSpPr>
          <p:sp>
            <p:nvSpPr>
              <p:cNvPr id="7" name="Rectangle: Rounded Corners 6">
                <a:extLst>
                  <a:ext uri="{FF2B5EF4-FFF2-40B4-BE49-F238E27FC236}">
                    <a16:creationId xmlns:a16="http://schemas.microsoft.com/office/drawing/2014/main" id="{3C7612E2-F0BB-4B33-87F7-BFD58E639686}"/>
                  </a:ext>
                </a:extLst>
              </p:cNvPr>
              <p:cNvSpPr/>
              <p:nvPr/>
            </p:nvSpPr>
            <p:spPr>
              <a:xfrm>
                <a:off x="5095758" y="744279"/>
                <a:ext cx="2002466" cy="2402959"/>
              </a:xfrm>
              <a:prstGeom prst="roundRect">
                <a:avLst>
                  <a:gd name="adj" fmla="val 2419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660400" dist="38100" dir="5400000" algn="t" rotWithShape="0">
                  <a:prstClr val="black">
                    <a:alpha val="12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0" name="Google Shape;166;p15">
                <a:extLst>
                  <a:ext uri="{FF2B5EF4-FFF2-40B4-BE49-F238E27FC236}">
                    <a16:creationId xmlns:a16="http://schemas.microsoft.com/office/drawing/2014/main" id="{8E8FA3FB-8D59-405C-B920-AF4F73655638}"/>
                  </a:ext>
                </a:extLst>
              </p:cNvPr>
              <p:cNvPicPr preferRelativeResize="0"/>
              <p:nvPr/>
            </p:nvPicPr>
            <p:blipFill rotWithShape="1">
              <a:blip r:embed="rId2">
                <a:alphaModFix/>
              </a:blip>
              <a:srcRect/>
              <a:stretch/>
            </p:blipFill>
            <p:spPr>
              <a:xfrm>
                <a:off x="5200102" y="919108"/>
                <a:ext cx="1791795" cy="20533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11" name="Google Shape;170;p15">
              <a:extLst>
                <a:ext uri="{FF2B5EF4-FFF2-40B4-BE49-F238E27FC236}">
                  <a16:creationId xmlns:a16="http://schemas.microsoft.com/office/drawing/2014/main" id="{4CBCDB91-1EEF-4FF2-8A58-81F77CB5633B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20529" y="1001221"/>
              <a:ext cx="1595886" cy="1782638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5" name="Google Shape;167;p15">
            <a:extLst>
              <a:ext uri="{FF2B5EF4-FFF2-40B4-BE49-F238E27FC236}">
                <a16:creationId xmlns:a16="http://schemas.microsoft.com/office/drawing/2014/main" id="{CA4D437C-008B-40BE-A7CE-F050CAC1F1D1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19891" y="3118690"/>
            <a:ext cx="884006" cy="1069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9;p15">
            <a:extLst>
              <a:ext uri="{FF2B5EF4-FFF2-40B4-BE49-F238E27FC236}">
                <a16:creationId xmlns:a16="http://schemas.microsoft.com/office/drawing/2014/main" id="{71EA3115-36FF-4FDD-BCDB-959FFEA2A034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130176" y="3073727"/>
            <a:ext cx="1051359" cy="10662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3;p15">
            <a:extLst>
              <a:ext uri="{FF2B5EF4-FFF2-40B4-BE49-F238E27FC236}">
                <a16:creationId xmlns:a16="http://schemas.microsoft.com/office/drawing/2014/main" id="{55F09251-764D-404A-8335-A8864C52AC9A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226223" y="607222"/>
            <a:ext cx="1667715" cy="197010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D18EA121-CDC7-459B-8359-412F9C8FB4FA}"/>
              </a:ext>
            </a:extLst>
          </p:cNvPr>
          <p:cNvGrpSpPr/>
          <p:nvPr/>
        </p:nvGrpSpPr>
        <p:grpSpPr>
          <a:xfrm>
            <a:off x="9293799" y="2404794"/>
            <a:ext cx="2096795" cy="2341513"/>
            <a:chOff x="9235974" y="2592587"/>
            <a:chExt cx="2251899" cy="2514719"/>
          </a:xfrm>
        </p:grpSpPr>
        <p:pic>
          <p:nvPicPr>
            <p:cNvPr id="18" name="Google Shape;164;p15">
              <a:extLst>
                <a:ext uri="{FF2B5EF4-FFF2-40B4-BE49-F238E27FC236}">
                  <a16:creationId xmlns:a16="http://schemas.microsoft.com/office/drawing/2014/main" id="{21542B25-A05E-4516-AC44-014BF568E9E3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10463939" y="2625090"/>
              <a:ext cx="982129" cy="10593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" name="Google Shape;165;p15">
              <a:extLst>
                <a:ext uri="{FF2B5EF4-FFF2-40B4-BE49-F238E27FC236}">
                  <a16:creationId xmlns:a16="http://schemas.microsoft.com/office/drawing/2014/main" id="{D6303F3D-4168-48B7-A196-01D313D22464}"/>
                </a:ext>
              </a:extLst>
            </p:cNvPr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9311786" y="3943699"/>
              <a:ext cx="1097999" cy="110903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" name="Google Shape;168;p15">
              <a:extLst>
                <a:ext uri="{FF2B5EF4-FFF2-40B4-BE49-F238E27FC236}">
                  <a16:creationId xmlns:a16="http://schemas.microsoft.com/office/drawing/2014/main" id="{497C0421-702C-43DA-9F69-C14D7B7DAFA9}"/>
                </a:ext>
              </a:extLst>
            </p:cNvPr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10395392" y="3893438"/>
              <a:ext cx="1092481" cy="12138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" name="Google Shape;171;p15">
              <a:extLst>
                <a:ext uri="{FF2B5EF4-FFF2-40B4-BE49-F238E27FC236}">
                  <a16:creationId xmlns:a16="http://schemas.microsoft.com/office/drawing/2014/main" id="{9BE3D151-E438-4AE5-936B-D7BCD8C214B5}"/>
                </a:ext>
              </a:extLst>
            </p:cNvPr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9235974" y="2592587"/>
              <a:ext cx="1103516" cy="114213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4227082-A031-4196-9F06-D53F25B5D19B}"/>
              </a:ext>
            </a:extLst>
          </p:cNvPr>
          <p:cNvGrpSpPr/>
          <p:nvPr/>
        </p:nvGrpSpPr>
        <p:grpSpPr>
          <a:xfrm>
            <a:off x="3573164" y="4508324"/>
            <a:ext cx="4545019" cy="1742370"/>
            <a:chOff x="3548079" y="4449722"/>
            <a:chExt cx="4545019" cy="1742370"/>
          </a:xfrm>
        </p:grpSpPr>
        <p:pic>
          <p:nvPicPr>
            <p:cNvPr id="34" name="Google Shape;172;p15">
              <a:extLst>
                <a:ext uri="{FF2B5EF4-FFF2-40B4-BE49-F238E27FC236}">
                  <a16:creationId xmlns:a16="http://schemas.microsoft.com/office/drawing/2014/main" id="{D7C1370A-D59B-48C0-B10D-E17C8F0A97EF}"/>
                </a:ext>
              </a:extLst>
            </p:cNvPr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7252821" y="5321805"/>
              <a:ext cx="840277" cy="87028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5" name="Google Shape;174;p15">
              <a:extLst>
                <a:ext uri="{FF2B5EF4-FFF2-40B4-BE49-F238E27FC236}">
                  <a16:creationId xmlns:a16="http://schemas.microsoft.com/office/drawing/2014/main" id="{B88DC76C-A70E-400A-9854-90BF7271ACF0}"/>
                </a:ext>
              </a:extLst>
            </p:cNvPr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>
              <a:off x="5539006" y="4449722"/>
              <a:ext cx="1188127" cy="10258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6" name="Google Shape;177;p15">
              <a:extLst>
                <a:ext uri="{FF2B5EF4-FFF2-40B4-BE49-F238E27FC236}">
                  <a16:creationId xmlns:a16="http://schemas.microsoft.com/office/drawing/2014/main" id="{28EF87D0-7BF1-47BB-AAC0-041565651304}"/>
                </a:ext>
              </a:extLst>
            </p:cNvPr>
            <p:cNvPicPr preferRelativeResize="0"/>
            <p:nvPr/>
          </p:nvPicPr>
          <p:blipFill rotWithShape="1">
            <a:blip r:embed="rId13">
              <a:alphaModFix/>
            </a:blip>
            <a:srcRect/>
            <a:stretch/>
          </p:blipFill>
          <p:spPr>
            <a:xfrm>
              <a:off x="3548079" y="5457578"/>
              <a:ext cx="1469027" cy="73451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8619B15E-3EE6-4C03-9CFF-C9239758616C}"/>
              </a:ext>
            </a:extLst>
          </p:cNvPr>
          <p:cNvSpPr txBox="1"/>
          <p:nvPr/>
        </p:nvSpPr>
        <p:spPr>
          <a:xfrm>
            <a:off x="707949" y="2459911"/>
            <a:ext cx="1920831" cy="2267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  <a:buClr>
                <a:srgbClr val="000000"/>
              </a:buClr>
              <a:buSzPts val="1400"/>
            </a:pPr>
            <a:r>
              <a:rPr lang="en-US" sz="1600" dirty="0">
                <a:solidFill>
                  <a:schemeClr val="bg1"/>
                </a:solidFill>
                <a:sym typeface="Arial"/>
              </a:rPr>
              <a:t>Chemical</a:t>
            </a:r>
            <a:endParaRPr lang="en-US" sz="1600" dirty="0">
              <a:solidFill>
                <a:schemeClr val="bg1"/>
              </a:solidFill>
            </a:endParaRPr>
          </a:p>
          <a:p>
            <a:pPr algn="r">
              <a:lnSpc>
                <a:spcPct val="150000"/>
              </a:lnSpc>
              <a:buClr>
                <a:srgbClr val="000000"/>
              </a:buClr>
              <a:buSzPts val="1400"/>
            </a:pPr>
            <a:r>
              <a:rPr lang="en-US" sz="1600" dirty="0">
                <a:solidFill>
                  <a:schemeClr val="bg1"/>
                </a:solidFill>
                <a:sym typeface="Arial"/>
              </a:rPr>
              <a:t>Pulp and Paper</a:t>
            </a:r>
            <a:endParaRPr lang="en-US" sz="1600" dirty="0">
              <a:solidFill>
                <a:schemeClr val="bg1"/>
              </a:solidFill>
            </a:endParaRPr>
          </a:p>
          <a:p>
            <a:pPr algn="r">
              <a:lnSpc>
                <a:spcPct val="150000"/>
              </a:lnSpc>
              <a:buClr>
                <a:srgbClr val="000000"/>
              </a:buClr>
              <a:buSzPts val="1400"/>
            </a:pPr>
            <a:r>
              <a:rPr lang="en-US" sz="1600" dirty="0">
                <a:solidFill>
                  <a:schemeClr val="bg1"/>
                </a:solidFill>
                <a:sym typeface="Arial"/>
              </a:rPr>
              <a:t>Metal</a:t>
            </a:r>
            <a:endParaRPr lang="en-US" sz="1600" dirty="0">
              <a:solidFill>
                <a:schemeClr val="bg1"/>
              </a:solidFill>
            </a:endParaRPr>
          </a:p>
          <a:p>
            <a:pPr algn="r">
              <a:lnSpc>
                <a:spcPct val="150000"/>
              </a:lnSpc>
              <a:buClr>
                <a:srgbClr val="000000"/>
              </a:buClr>
              <a:buSzPts val="1400"/>
            </a:pPr>
            <a:r>
              <a:rPr lang="en-US" sz="1600" dirty="0">
                <a:solidFill>
                  <a:schemeClr val="bg1"/>
                </a:solidFill>
                <a:sym typeface="Arial"/>
              </a:rPr>
              <a:t>Beverage &amp; Food</a:t>
            </a:r>
            <a:endParaRPr lang="en-US" sz="1600" dirty="0">
              <a:solidFill>
                <a:schemeClr val="bg1"/>
              </a:solidFill>
            </a:endParaRPr>
          </a:p>
          <a:p>
            <a:pPr algn="r">
              <a:lnSpc>
                <a:spcPct val="150000"/>
              </a:lnSpc>
              <a:buClr>
                <a:srgbClr val="000000"/>
              </a:buClr>
              <a:buSzPts val="1400"/>
            </a:pPr>
            <a:r>
              <a:rPr lang="en-US" sz="1600" dirty="0">
                <a:solidFill>
                  <a:schemeClr val="bg1"/>
                </a:solidFill>
                <a:sym typeface="Arial"/>
              </a:rPr>
              <a:t>Cement</a:t>
            </a:r>
            <a:endParaRPr lang="en-US" sz="1600" dirty="0">
              <a:solidFill>
                <a:schemeClr val="bg1"/>
              </a:solidFill>
            </a:endParaRPr>
          </a:p>
          <a:p>
            <a:pPr algn="r">
              <a:lnSpc>
                <a:spcPct val="150000"/>
              </a:lnSpc>
              <a:buClr>
                <a:srgbClr val="000000"/>
              </a:buClr>
              <a:buSzPts val="1400"/>
            </a:pPr>
            <a:r>
              <a:rPr lang="en-US" sz="1600" dirty="0">
                <a:solidFill>
                  <a:schemeClr val="bg1"/>
                </a:solidFill>
                <a:sym typeface="Arial"/>
              </a:rPr>
              <a:t>Microchips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208F707E-D7D5-4776-A15A-58F1168246CD}"/>
              </a:ext>
            </a:extLst>
          </p:cNvPr>
          <p:cNvSpPr/>
          <p:nvPr/>
        </p:nvSpPr>
        <p:spPr>
          <a:xfrm>
            <a:off x="2665308" y="2659425"/>
            <a:ext cx="94458" cy="944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BAA4AF86-7F8A-4EB4-B01F-CC22E38A299A}"/>
              </a:ext>
            </a:extLst>
          </p:cNvPr>
          <p:cNvSpPr/>
          <p:nvPr/>
        </p:nvSpPr>
        <p:spPr>
          <a:xfrm>
            <a:off x="2665308" y="3026498"/>
            <a:ext cx="94458" cy="944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9DB98B52-5D8B-455F-9D66-54B821A6989A}"/>
              </a:ext>
            </a:extLst>
          </p:cNvPr>
          <p:cNvSpPr/>
          <p:nvPr/>
        </p:nvSpPr>
        <p:spPr>
          <a:xfrm>
            <a:off x="2665308" y="3393571"/>
            <a:ext cx="94458" cy="944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A7E05758-DE96-45FA-B8E4-92654DE6E1D9}"/>
              </a:ext>
            </a:extLst>
          </p:cNvPr>
          <p:cNvSpPr/>
          <p:nvPr/>
        </p:nvSpPr>
        <p:spPr>
          <a:xfrm>
            <a:off x="2665308" y="3760644"/>
            <a:ext cx="94458" cy="944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E600FDBB-69F5-49C1-94C7-6B0AD7394A0D}"/>
              </a:ext>
            </a:extLst>
          </p:cNvPr>
          <p:cNvSpPr/>
          <p:nvPr/>
        </p:nvSpPr>
        <p:spPr>
          <a:xfrm>
            <a:off x="2665308" y="4127717"/>
            <a:ext cx="94458" cy="944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2B4F0094-3FFF-4416-B1E6-2AF155AF1BBC}"/>
              </a:ext>
            </a:extLst>
          </p:cNvPr>
          <p:cNvSpPr/>
          <p:nvPr/>
        </p:nvSpPr>
        <p:spPr>
          <a:xfrm>
            <a:off x="2665308" y="4494789"/>
            <a:ext cx="94458" cy="944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9" name="Connector: Elbow 48">
            <a:extLst>
              <a:ext uri="{FF2B5EF4-FFF2-40B4-BE49-F238E27FC236}">
                <a16:creationId xmlns:a16="http://schemas.microsoft.com/office/drawing/2014/main" id="{B9DC5E51-7CAB-4EFA-9D7E-CA6B4882D6CC}"/>
              </a:ext>
            </a:extLst>
          </p:cNvPr>
          <p:cNvCxnSpPr>
            <a:cxnSpLocks/>
          </p:cNvCxnSpPr>
          <p:nvPr/>
        </p:nvCxnSpPr>
        <p:spPr>
          <a:xfrm rot="5400000">
            <a:off x="5473490" y="5209960"/>
            <a:ext cx="349241" cy="1115964"/>
          </a:xfrm>
          <a:prstGeom prst="bentConnector2">
            <a:avLst/>
          </a:prstGeom>
          <a:ln w="381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nector: Elbow 56">
            <a:extLst>
              <a:ext uri="{FF2B5EF4-FFF2-40B4-BE49-F238E27FC236}">
                <a16:creationId xmlns:a16="http://schemas.microsoft.com/office/drawing/2014/main" id="{CD16032A-1BCA-4728-9690-796C89847160}"/>
              </a:ext>
            </a:extLst>
          </p:cNvPr>
          <p:cNvCxnSpPr>
            <a:cxnSpLocks/>
          </p:cNvCxnSpPr>
          <p:nvPr/>
        </p:nvCxnSpPr>
        <p:spPr>
          <a:xfrm rot="16200000" flipH="1">
            <a:off x="6592507" y="5209960"/>
            <a:ext cx="349241" cy="1115964"/>
          </a:xfrm>
          <a:prstGeom prst="bentConnector2">
            <a:avLst/>
          </a:prstGeom>
          <a:ln w="381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0" name="Picture 59">
            <a:extLst>
              <a:ext uri="{FF2B5EF4-FFF2-40B4-BE49-F238E27FC236}">
                <a16:creationId xmlns:a16="http://schemas.microsoft.com/office/drawing/2014/main" id="{9ED8F9C9-3BC1-4AC0-A154-0999E3C88307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05" y="6564729"/>
            <a:ext cx="548640" cy="154180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FBD98B8D-D2A3-4C09-938C-F8DB0DB6EE40}"/>
              </a:ext>
            </a:extLst>
          </p:cNvPr>
          <p:cNvSpPr txBox="1"/>
          <p:nvPr/>
        </p:nvSpPr>
        <p:spPr>
          <a:xfrm>
            <a:off x="11197271" y="6526596"/>
            <a:ext cx="89054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BF03E32-72BD-0347-AAE1-87B13DE37447}" type="slidenum">
              <a:rPr lang="en-ID" sz="1100" b="1" u="none" strike="noStrike" smtClean="0">
                <a:effectLst/>
                <a:latin typeface="+mj-lt"/>
                <a:ea typeface="Roboto Mono" pitchFamily="49" charset="0"/>
                <a:cs typeface="Palanquin" panose="020B0004020203020204" pitchFamily="34" charset="77"/>
              </a:rPr>
              <a:t>12</a:t>
            </a:fld>
            <a:r>
              <a:rPr lang="en-ID" sz="1100" u="none" strike="noStrike" dirty="0">
                <a:solidFill>
                  <a:schemeClr val="bg1"/>
                </a:solidFill>
                <a:effectLst/>
                <a:ea typeface="Roboto Mono" pitchFamily="49" charset="0"/>
                <a:cs typeface="Palanquin" panose="020B0004020203020204" pitchFamily="34" charset="77"/>
              </a:rPr>
              <a:t> </a:t>
            </a:r>
            <a:r>
              <a:rPr lang="en-ID" sz="900" u="none" strike="noStrike" dirty="0">
                <a:solidFill>
                  <a:schemeClr val="accent1"/>
                </a:solidFill>
                <a:effectLst/>
                <a:ea typeface="Roboto Mono" pitchFamily="49" charset="0"/>
                <a:cs typeface="Palanquin" panose="020B0004020203020204" pitchFamily="34" charset="77"/>
              </a:rPr>
              <a:t>/ </a:t>
            </a:r>
            <a:r>
              <a:rPr lang="en-150" sz="900" u="none" strike="noStrike" dirty="0">
                <a:solidFill>
                  <a:schemeClr val="accent1"/>
                </a:solidFill>
                <a:effectLst/>
                <a:ea typeface="Roboto Mono" pitchFamily="49" charset="0"/>
                <a:cs typeface="Palanquin" panose="020B0004020203020204" pitchFamily="34" charset="77"/>
              </a:rPr>
              <a:t>14</a:t>
            </a:r>
            <a:endParaRPr lang="en-US" sz="1100" dirty="0">
              <a:solidFill>
                <a:schemeClr val="accent1"/>
              </a:solidFill>
              <a:ea typeface="Roboto Mono" pitchFamily="49" charset="0"/>
              <a:cs typeface="Palanquin" panose="020B0004020203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197666878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0">
            <a:extLst>
              <a:ext uri="{FF2B5EF4-FFF2-40B4-BE49-F238E27FC236}">
                <a16:creationId xmlns:a16="http://schemas.microsoft.com/office/drawing/2014/main" id="{7FE361DB-CBCE-D567-6E93-9DC3BB92B8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9234336"/>
              </p:ext>
            </p:extLst>
          </p:nvPr>
        </p:nvGraphicFramePr>
        <p:xfrm>
          <a:off x="1088529" y="1252624"/>
          <a:ext cx="9989868" cy="506373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27124">
                  <a:extLst>
                    <a:ext uri="{9D8B030D-6E8A-4147-A177-3AD203B41FA5}">
                      <a16:colId xmlns:a16="http://schemas.microsoft.com/office/drawing/2014/main" val="3160788141"/>
                    </a:ext>
                  </a:extLst>
                </a:gridCol>
                <a:gridCol w="1427124">
                  <a:extLst>
                    <a:ext uri="{9D8B030D-6E8A-4147-A177-3AD203B41FA5}">
                      <a16:colId xmlns:a16="http://schemas.microsoft.com/office/drawing/2014/main" val="402110632"/>
                    </a:ext>
                  </a:extLst>
                </a:gridCol>
                <a:gridCol w="1427124">
                  <a:extLst>
                    <a:ext uri="{9D8B030D-6E8A-4147-A177-3AD203B41FA5}">
                      <a16:colId xmlns:a16="http://schemas.microsoft.com/office/drawing/2014/main" val="2578078923"/>
                    </a:ext>
                  </a:extLst>
                </a:gridCol>
                <a:gridCol w="1427124">
                  <a:extLst>
                    <a:ext uri="{9D8B030D-6E8A-4147-A177-3AD203B41FA5}">
                      <a16:colId xmlns:a16="http://schemas.microsoft.com/office/drawing/2014/main" val="3459028002"/>
                    </a:ext>
                  </a:extLst>
                </a:gridCol>
                <a:gridCol w="1427124">
                  <a:extLst>
                    <a:ext uri="{9D8B030D-6E8A-4147-A177-3AD203B41FA5}">
                      <a16:colId xmlns:a16="http://schemas.microsoft.com/office/drawing/2014/main" val="3385244003"/>
                    </a:ext>
                  </a:extLst>
                </a:gridCol>
                <a:gridCol w="1427124">
                  <a:extLst>
                    <a:ext uri="{9D8B030D-6E8A-4147-A177-3AD203B41FA5}">
                      <a16:colId xmlns:a16="http://schemas.microsoft.com/office/drawing/2014/main" val="3284959679"/>
                    </a:ext>
                  </a:extLst>
                </a:gridCol>
                <a:gridCol w="1427124">
                  <a:extLst>
                    <a:ext uri="{9D8B030D-6E8A-4147-A177-3AD203B41FA5}">
                      <a16:colId xmlns:a16="http://schemas.microsoft.com/office/drawing/2014/main" val="296843929"/>
                    </a:ext>
                  </a:extLst>
                </a:gridCol>
              </a:tblGrid>
              <a:tr h="562385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marL="80738" marR="80738" marT="40370" marB="40370"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marL="80738" marR="80738" marT="40370" marB="40370"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marL="80738" marR="80738" marT="40370" marB="40370"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marL="80738" marR="80738" marT="40370" marB="40370"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marL="80738" marR="80738" marT="40370" marB="40370"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marL="80738" marR="80738" marT="40370" marB="40370"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marL="80738" marR="80738" marT="40370" marB="40370"/>
                </a:tc>
                <a:extLst>
                  <a:ext uri="{0D108BD9-81ED-4DB2-BD59-A6C34878D82A}">
                    <a16:rowId xmlns:a16="http://schemas.microsoft.com/office/drawing/2014/main" val="865304905"/>
                  </a:ext>
                </a:extLst>
              </a:tr>
              <a:tr h="562385"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marL="80738" marR="80738" marT="40370" marB="40370"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marL="80738" marR="80738" marT="40370" marB="40370"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marL="80738" marR="80738" marT="40370" marB="40370"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marL="80738" marR="80738" marT="40370" marB="40370"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marL="80738" marR="80738" marT="40370" marB="40370"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marL="80738" marR="80738" marT="40370" marB="40370"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marL="80738" marR="80738" marT="40370" marB="40370"/>
                </a:tc>
                <a:extLst>
                  <a:ext uri="{0D108BD9-81ED-4DB2-BD59-A6C34878D82A}">
                    <a16:rowId xmlns:a16="http://schemas.microsoft.com/office/drawing/2014/main" val="2514391086"/>
                  </a:ext>
                </a:extLst>
              </a:tr>
              <a:tr h="562385"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marL="80738" marR="80738" marT="40370" marB="40370"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marL="80738" marR="80738" marT="40370" marB="40370"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marL="80738" marR="80738" marT="40370" marB="40370"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marL="80738" marR="80738" marT="40370" marB="40370"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marL="80738" marR="80738" marT="40370" marB="40370"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marL="80738" marR="80738" marT="40370" marB="40370"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marL="80738" marR="80738" marT="40370" marB="40370"/>
                </a:tc>
                <a:extLst>
                  <a:ext uri="{0D108BD9-81ED-4DB2-BD59-A6C34878D82A}">
                    <a16:rowId xmlns:a16="http://schemas.microsoft.com/office/drawing/2014/main" val="2190328327"/>
                  </a:ext>
                </a:extLst>
              </a:tr>
              <a:tr h="564654"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marL="80738" marR="80738" marT="40370" marB="40370"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marL="80738" marR="80738" marT="40370" marB="40370"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marL="80738" marR="80738" marT="40370" marB="40370"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marL="80738" marR="80738" marT="40370" marB="40370"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marL="80738" marR="80738" marT="40370" marB="40370"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marL="80738" marR="80738" marT="40370" marB="40370"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marL="80738" marR="80738" marT="40370" marB="40370"/>
                </a:tc>
                <a:extLst>
                  <a:ext uri="{0D108BD9-81ED-4DB2-BD59-A6C34878D82A}">
                    <a16:rowId xmlns:a16="http://schemas.microsoft.com/office/drawing/2014/main" val="995026632"/>
                  </a:ext>
                </a:extLst>
              </a:tr>
              <a:tr h="562385"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marL="80738" marR="80738" marT="40370" marB="40370"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marL="80738" marR="80738" marT="40370" marB="40370"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marL="80738" marR="80738" marT="40370" marB="40370"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marL="80738" marR="80738" marT="40370" marB="40370"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marL="80738" marR="80738" marT="40370" marB="40370"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marL="80738" marR="80738" marT="40370" marB="40370"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marL="80738" marR="80738" marT="40370" marB="40370"/>
                </a:tc>
                <a:extLst>
                  <a:ext uri="{0D108BD9-81ED-4DB2-BD59-A6C34878D82A}">
                    <a16:rowId xmlns:a16="http://schemas.microsoft.com/office/drawing/2014/main" val="3290872766"/>
                  </a:ext>
                </a:extLst>
              </a:tr>
              <a:tr h="562385"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marL="80738" marR="80738" marT="40370" marB="40370"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marL="80738" marR="80738" marT="40370" marB="40370"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marL="80738" marR="80738" marT="40370" marB="40370"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marL="80738" marR="80738" marT="40370" marB="40370"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marL="80738" marR="80738" marT="40370" marB="40370"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marL="80738" marR="80738" marT="40370" marB="40370"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marL="80738" marR="80738" marT="40370" marB="40370"/>
                </a:tc>
                <a:extLst>
                  <a:ext uri="{0D108BD9-81ED-4DB2-BD59-A6C34878D82A}">
                    <a16:rowId xmlns:a16="http://schemas.microsoft.com/office/drawing/2014/main" val="2304116147"/>
                  </a:ext>
                </a:extLst>
              </a:tr>
              <a:tr h="562385"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marL="80738" marR="80738" marT="40370" marB="40370"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marL="80738" marR="80738" marT="40370" marB="40370"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marL="80738" marR="80738" marT="40370" marB="40370"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marL="80738" marR="80738" marT="40370" marB="40370"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marL="80738" marR="80738" marT="40370" marB="40370"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marL="80738" marR="80738" marT="40370" marB="40370"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marL="80738" marR="80738" marT="40370" marB="40370"/>
                </a:tc>
                <a:extLst>
                  <a:ext uri="{0D108BD9-81ED-4DB2-BD59-A6C34878D82A}">
                    <a16:rowId xmlns:a16="http://schemas.microsoft.com/office/drawing/2014/main" val="1088105975"/>
                  </a:ext>
                </a:extLst>
              </a:tr>
              <a:tr h="562385"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marL="80738" marR="80738" marT="40370" marB="40370"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marL="80738" marR="80738" marT="40370" marB="40370"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marL="80738" marR="80738" marT="40370" marB="40370"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marL="80738" marR="80738" marT="40370" marB="40370"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marL="80738" marR="80738" marT="40370" marB="40370"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marL="80738" marR="80738" marT="40370" marB="40370"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marL="80738" marR="80738" marT="40370" marB="40370"/>
                </a:tc>
                <a:extLst>
                  <a:ext uri="{0D108BD9-81ED-4DB2-BD59-A6C34878D82A}">
                    <a16:rowId xmlns:a16="http://schemas.microsoft.com/office/drawing/2014/main" val="1418959739"/>
                  </a:ext>
                </a:extLst>
              </a:tr>
              <a:tr h="562385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marL="80738" marR="80738" marT="40370" marB="4037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marL="80738" marR="80738" marT="40370" marB="40370"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marL="80738" marR="80738" marT="40370" marB="40370"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marL="80738" marR="80738" marT="40370" marB="40370"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marL="80738" marR="80738" marT="40370" marB="40370"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marL="80738" marR="80738" marT="40370" marB="40370"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marL="80738" marR="80738" marT="40370" marB="4037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5326297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22E2AC25-5DEB-11DE-1E7A-ED113A8A4632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8214" y="1320477"/>
            <a:ext cx="728752" cy="40486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6BD5FC6-66AC-5902-82BB-080EFA34E2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8652" y="1957327"/>
            <a:ext cx="387876" cy="29148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B076578-9228-B3AF-9BFF-3BC501B9286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/>
          <a:stretch/>
        </p:blipFill>
        <p:spPr>
          <a:xfrm>
            <a:off x="1225529" y="2448970"/>
            <a:ext cx="1174122" cy="42201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C708A12-0A3E-260C-EA5B-E25036155D0B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5242" y="3066373"/>
            <a:ext cx="294696" cy="29739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BDA4542-F486-881F-EF49-C2B06B5298E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44349" y="3631867"/>
            <a:ext cx="936482" cy="30838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00D9664-B93A-B01C-5027-9458446D4AF6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3442" y="4145347"/>
            <a:ext cx="778296" cy="40100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60DC309-D949-F4BE-F735-560512E0C68E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3011" y="4689161"/>
            <a:ext cx="599158" cy="42412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9B3DA11-F6EC-9569-016E-73685E2E09E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016" y="5234186"/>
            <a:ext cx="1171148" cy="48147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8F43CC3-43BE-0CBC-65B0-DBCACC7A689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1821" y="1327642"/>
            <a:ext cx="417586" cy="41758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A70361C-4302-9414-43D2-6858913991E3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1710" y="1894204"/>
            <a:ext cx="357808" cy="35780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4075017-3E46-CA27-DCCC-6B479F12AE92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8248" y="2470875"/>
            <a:ext cx="324732" cy="32473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1F6122B-E4E1-6964-000B-794F3737ED2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9820" y="3049831"/>
            <a:ext cx="661588" cy="33291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F4C6C9D-23AC-F7F4-3A78-BB33923DC1E5}"/>
              </a:ext>
            </a:extLst>
          </p:cNvPr>
          <p:cNvPicPr>
            <a:picLocks noChangeAspect="1"/>
          </p:cNvPicPr>
          <p:nvPr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7427" y="3583259"/>
            <a:ext cx="766374" cy="42576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F3A423F-23F0-7605-D0BA-977EED670147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97186" y="4145107"/>
            <a:ext cx="646856" cy="40320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456618D-B673-D00D-BFD0-57EF31FE0110}"/>
              </a:ext>
            </a:extLst>
          </p:cNvPr>
          <p:cNvPicPr>
            <a:picLocks noChangeAspect="1"/>
          </p:cNvPicPr>
          <p:nvPr/>
        </p:nvPicPr>
        <p:blipFill>
          <a:blip r:embed="rId1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302" y="5350430"/>
            <a:ext cx="466624" cy="29280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250C3B5-17C9-B6EA-ECBF-FE140E424D78}"/>
              </a:ext>
            </a:extLst>
          </p:cNvPr>
          <p:cNvPicPr>
            <a:picLocks noChangeAspect="1"/>
          </p:cNvPicPr>
          <p:nvPr/>
        </p:nvPicPr>
        <p:blipFill>
          <a:blip r:embed="rId1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0598" y="1354717"/>
            <a:ext cx="546570" cy="34374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E8A12AF-8925-64C2-986B-7B1D2ECA88F9}"/>
              </a:ext>
            </a:extLst>
          </p:cNvPr>
          <p:cNvPicPr>
            <a:picLocks noChangeAspect="1"/>
          </p:cNvPicPr>
          <p:nvPr/>
        </p:nvPicPr>
        <p:blipFill>
          <a:blip r:embed="rId1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7349" y="1943416"/>
            <a:ext cx="905448" cy="27163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AF22CC6-E67A-105E-FDE7-96F2A74AA7BC}"/>
              </a:ext>
            </a:extLst>
          </p:cNvPr>
          <p:cNvPicPr>
            <a:picLocks noChangeAspect="1"/>
          </p:cNvPicPr>
          <p:nvPr/>
        </p:nvPicPr>
        <p:blipFill>
          <a:blip r:embed="rId1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4386" y="2510294"/>
            <a:ext cx="785480" cy="276374"/>
          </a:xfrm>
          <a:prstGeom prst="rect">
            <a:avLst/>
          </a:prstGeom>
        </p:spPr>
      </p:pic>
      <p:sp>
        <p:nvSpPr>
          <p:cNvPr id="22" name="Graphic 55">
            <a:extLst>
              <a:ext uri="{FF2B5EF4-FFF2-40B4-BE49-F238E27FC236}">
                <a16:creationId xmlns:a16="http://schemas.microsoft.com/office/drawing/2014/main" id="{F2469257-DF84-AEFA-95EE-8F2316A6E23B}"/>
              </a:ext>
            </a:extLst>
          </p:cNvPr>
          <p:cNvSpPr/>
          <p:nvPr/>
        </p:nvSpPr>
        <p:spPr>
          <a:xfrm>
            <a:off x="4330222" y="3124599"/>
            <a:ext cx="618740" cy="209078"/>
          </a:xfrm>
          <a:custGeom>
            <a:avLst/>
            <a:gdLst>
              <a:gd name="connsiteX0" fmla="*/ 904967 w 904966"/>
              <a:gd name="connsiteY0" fmla="*/ 123590 h 305798"/>
              <a:gd name="connsiteX1" fmla="*/ 452483 w 904966"/>
              <a:gd name="connsiteY1" fmla="*/ 0 h 305798"/>
              <a:gd name="connsiteX2" fmla="*/ 0 w 904966"/>
              <a:gd name="connsiteY2" fmla="*/ 123590 h 305798"/>
              <a:gd name="connsiteX3" fmla="*/ 452483 w 904966"/>
              <a:gd name="connsiteY3" fmla="*/ 61795 h 305798"/>
              <a:gd name="connsiteX4" fmla="*/ 904967 w 904966"/>
              <a:gd name="connsiteY4" fmla="*/ 123590 h 305798"/>
              <a:gd name="connsiteX5" fmla="*/ 383102 w 904966"/>
              <a:gd name="connsiteY5" fmla="*/ 163610 h 305798"/>
              <a:gd name="connsiteX6" fmla="*/ 368442 w 904966"/>
              <a:gd name="connsiteY6" fmla="*/ 178873 h 305798"/>
              <a:gd name="connsiteX7" fmla="*/ 360900 w 904966"/>
              <a:gd name="connsiteY7" fmla="*/ 228389 h 305798"/>
              <a:gd name="connsiteX8" fmla="*/ 354867 w 904966"/>
              <a:gd name="connsiteY8" fmla="*/ 240495 h 305798"/>
              <a:gd name="connsiteX9" fmla="*/ 338638 w 904966"/>
              <a:gd name="connsiteY9" fmla="*/ 235188 h 305798"/>
              <a:gd name="connsiteX10" fmla="*/ 256890 w 904966"/>
              <a:gd name="connsiteY10" fmla="*/ 168975 h 305798"/>
              <a:gd name="connsiteX11" fmla="*/ 241656 w 904966"/>
              <a:gd name="connsiteY11" fmla="*/ 163610 h 305798"/>
              <a:gd name="connsiteX12" fmla="*/ 218942 w 904966"/>
              <a:gd name="connsiteY12" fmla="*/ 187135 h 305798"/>
              <a:gd name="connsiteX13" fmla="*/ 218942 w 904966"/>
              <a:gd name="connsiteY13" fmla="*/ 290527 h 305798"/>
              <a:gd name="connsiteX14" fmla="*/ 232094 w 904966"/>
              <a:gd name="connsiteY14" fmla="*/ 303781 h 305798"/>
              <a:gd name="connsiteX15" fmla="*/ 246211 w 904966"/>
              <a:gd name="connsiteY15" fmla="*/ 291531 h 305798"/>
              <a:gd name="connsiteX16" fmla="*/ 255653 w 904966"/>
              <a:gd name="connsiteY16" fmla="*/ 236709 h 305798"/>
              <a:gd name="connsiteX17" fmla="*/ 264401 w 904966"/>
              <a:gd name="connsiteY17" fmla="*/ 223426 h 305798"/>
              <a:gd name="connsiteX18" fmla="*/ 284099 w 904966"/>
              <a:gd name="connsiteY18" fmla="*/ 231803 h 305798"/>
              <a:gd name="connsiteX19" fmla="*/ 361202 w 904966"/>
              <a:gd name="connsiteY19" fmla="*/ 297814 h 305798"/>
              <a:gd name="connsiteX20" fmla="*/ 377823 w 904966"/>
              <a:gd name="connsiteY20" fmla="*/ 303753 h 305798"/>
              <a:gd name="connsiteX21" fmla="*/ 396918 w 904966"/>
              <a:gd name="connsiteY21" fmla="*/ 281404 h 305798"/>
              <a:gd name="connsiteX22" fmla="*/ 396918 w 904966"/>
              <a:gd name="connsiteY22" fmla="*/ 178385 h 305798"/>
              <a:gd name="connsiteX23" fmla="*/ 383102 w 904966"/>
              <a:gd name="connsiteY23" fmla="*/ 163610 h 305798"/>
              <a:gd name="connsiteX24" fmla="*/ 876551 w 904966"/>
              <a:gd name="connsiteY24" fmla="*/ 273831 h 305798"/>
              <a:gd name="connsiteX25" fmla="*/ 747683 w 904966"/>
              <a:gd name="connsiteY25" fmla="*/ 232520 h 305798"/>
              <a:gd name="connsiteX26" fmla="*/ 800956 w 904966"/>
              <a:gd name="connsiteY26" fmla="*/ 187766 h 305798"/>
              <a:gd name="connsiteX27" fmla="*/ 854771 w 904966"/>
              <a:gd name="connsiteY27" fmla="*/ 200590 h 305798"/>
              <a:gd name="connsiteX28" fmla="*/ 847079 w 904966"/>
              <a:gd name="connsiteY28" fmla="*/ 215708 h 305798"/>
              <a:gd name="connsiteX29" fmla="*/ 797396 w 904966"/>
              <a:gd name="connsiteY29" fmla="*/ 217602 h 305798"/>
              <a:gd name="connsiteX30" fmla="*/ 782163 w 904966"/>
              <a:gd name="connsiteY30" fmla="*/ 229823 h 305798"/>
              <a:gd name="connsiteX31" fmla="*/ 797849 w 904966"/>
              <a:gd name="connsiteY31" fmla="*/ 241413 h 305798"/>
              <a:gd name="connsiteX32" fmla="*/ 876370 w 904966"/>
              <a:gd name="connsiteY32" fmla="*/ 241786 h 305798"/>
              <a:gd name="connsiteX33" fmla="*/ 896701 w 904966"/>
              <a:gd name="connsiteY33" fmla="*/ 219667 h 305798"/>
              <a:gd name="connsiteX34" fmla="*/ 808407 w 904966"/>
              <a:gd name="connsiteY34" fmla="*/ 160254 h 305798"/>
              <a:gd name="connsiteX35" fmla="*/ 705602 w 904966"/>
              <a:gd name="connsiteY35" fmla="*/ 234672 h 305798"/>
              <a:gd name="connsiteX36" fmla="*/ 881166 w 904966"/>
              <a:gd name="connsiteY36" fmla="*/ 295777 h 305798"/>
              <a:gd name="connsiteX37" fmla="*/ 892599 w 904966"/>
              <a:gd name="connsiteY37" fmla="*/ 281204 h 305798"/>
              <a:gd name="connsiteX38" fmla="*/ 876551 w 904966"/>
              <a:gd name="connsiteY38" fmla="*/ 273831 h 305798"/>
              <a:gd name="connsiteX39" fmla="*/ 179214 w 904966"/>
              <a:gd name="connsiteY39" fmla="*/ 273831 h 305798"/>
              <a:gd name="connsiteX40" fmla="*/ 50316 w 904966"/>
              <a:gd name="connsiteY40" fmla="*/ 232520 h 305798"/>
              <a:gd name="connsiteX41" fmla="*/ 103589 w 904966"/>
              <a:gd name="connsiteY41" fmla="*/ 187766 h 305798"/>
              <a:gd name="connsiteX42" fmla="*/ 157404 w 904966"/>
              <a:gd name="connsiteY42" fmla="*/ 200590 h 305798"/>
              <a:gd name="connsiteX43" fmla="*/ 149712 w 904966"/>
              <a:gd name="connsiteY43" fmla="*/ 215708 h 305798"/>
              <a:gd name="connsiteX44" fmla="*/ 100029 w 904966"/>
              <a:gd name="connsiteY44" fmla="*/ 217602 h 305798"/>
              <a:gd name="connsiteX45" fmla="*/ 84795 w 904966"/>
              <a:gd name="connsiteY45" fmla="*/ 229823 h 305798"/>
              <a:gd name="connsiteX46" fmla="*/ 100482 w 904966"/>
              <a:gd name="connsiteY46" fmla="*/ 241413 h 305798"/>
              <a:gd name="connsiteX47" fmla="*/ 179063 w 904966"/>
              <a:gd name="connsiteY47" fmla="*/ 241786 h 305798"/>
              <a:gd name="connsiteX48" fmla="*/ 199364 w 904966"/>
              <a:gd name="connsiteY48" fmla="*/ 219667 h 305798"/>
              <a:gd name="connsiteX49" fmla="*/ 111040 w 904966"/>
              <a:gd name="connsiteY49" fmla="*/ 160254 h 305798"/>
              <a:gd name="connsiteX50" fmla="*/ 8296 w 904966"/>
              <a:gd name="connsiteY50" fmla="*/ 234672 h 305798"/>
              <a:gd name="connsiteX51" fmla="*/ 183859 w 904966"/>
              <a:gd name="connsiteY51" fmla="*/ 295777 h 305798"/>
              <a:gd name="connsiteX52" fmla="*/ 195232 w 904966"/>
              <a:gd name="connsiteY52" fmla="*/ 281204 h 305798"/>
              <a:gd name="connsiteX53" fmla="*/ 179214 w 904966"/>
              <a:gd name="connsiteY53" fmla="*/ 273831 h 305798"/>
              <a:gd name="connsiteX54" fmla="*/ 644758 w 904966"/>
              <a:gd name="connsiteY54" fmla="*/ 210889 h 305798"/>
              <a:gd name="connsiteX55" fmla="*/ 650610 w 904966"/>
              <a:gd name="connsiteY55" fmla="*/ 286540 h 305798"/>
              <a:gd name="connsiteX56" fmla="*/ 666478 w 904966"/>
              <a:gd name="connsiteY56" fmla="*/ 303781 h 305798"/>
              <a:gd name="connsiteX57" fmla="*/ 682194 w 904966"/>
              <a:gd name="connsiteY57" fmla="*/ 286654 h 305798"/>
              <a:gd name="connsiteX58" fmla="*/ 688589 w 904966"/>
              <a:gd name="connsiteY58" fmla="*/ 204950 h 305798"/>
              <a:gd name="connsiteX59" fmla="*/ 685814 w 904966"/>
              <a:gd name="connsiteY59" fmla="*/ 202655 h 305798"/>
              <a:gd name="connsiteX60" fmla="*/ 646689 w 904966"/>
              <a:gd name="connsiteY60" fmla="*/ 208680 h 305798"/>
              <a:gd name="connsiteX61" fmla="*/ 644758 w 904966"/>
              <a:gd name="connsiteY61" fmla="*/ 210889 h 305798"/>
              <a:gd name="connsiteX62" fmla="*/ 666598 w 904966"/>
              <a:gd name="connsiteY62" fmla="*/ 160225 h 305798"/>
              <a:gd name="connsiteX63" fmla="*/ 643612 w 904966"/>
              <a:gd name="connsiteY63" fmla="*/ 181828 h 305798"/>
              <a:gd name="connsiteX64" fmla="*/ 644095 w 904966"/>
              <a:gd name="connsiteY64" fmla="*/ 192815 h 305798"/>
              <a:gd name="connsiteX65" fmla="*/ 646749 w 904966"/>
              <a:gd name="connsiteY65" fmla="*/ 194938 h 305798"/>
              <a:gd name="connsiteX66" fmla="*/ 687563 w 904966"/>
              <a:gd name="connsiteY66" fmla="*/ 188627 h 305798"/>
              <a:gd name="connsiteX67" fmla="*/ 689554 w 904966"/>
              <a:gd name="connsiteY67" fmla="*/ 186475 h 305798"/>
              <a:gd name="connsiteX68" fmla="*/ 689765 w 904966"/>
              <a:gd name="connsiteY68" fmla="*/ 181885 h 305798"/>
              <a:gd name="connsiteX69" fmla="*/ 666568 w 904966"/>
              <a:gd name="connsiteY69" fmla="*/ 160225 h 305798"/>
              <a:gd name="connsiteX70" fmla="*/ 606569 w 904966"/>
              <a:gd name="connsiteY70" fmla="*/ 217172 h 305798"/>
              <a:gd name="connsiteX71" fmla="*/ 524066 w 904966"/>
              <a:gd name="connsiteY71" fmla="*/ 217573 h 305798"/>
              <a:gd name="connsiteX72" fmla="*/ 507776 w 904966"/>
              <a:gd name="connsiteY72" fmla="*/ 229766 h 305798"/>
              <a:gd name="connsiteX73" fmla="*/ 523462 w 904966"/>
              <a:gd name="connsiteY73" fmla="*/ 241356 h 305798"/>
              <a:gd name="connsiteX74" fmla="*/ 576463 w 904966"/>
              <a:gd name="connsiteY74" fmla="*/ 243852 h 305798"/>
              <a:gd name="connsiteX75" fmla="*/ 586358 w 904966"/>
              <a:gd name="connsiteY75" fmla="*/ 257909 h 305798"/>
              <a:gd name="connsiteX76" fmla="*/ 527052 w 904966"/>
              <a:gd name="connsiteY76" fmla="*/ 278278 h 305798"/>
              <a:gd name="connsiteX77" fmla="*/ 458094 w 904966"/>
              <a:gd name="connsiteY77" fmla="*/ 232348 h 305798"/>
              <a:gd name="connsiteX78" fmla="*/ 580898 w 904966"/>
              <a:gd name="connsiteY78" fmla="*/ 189085 h 305798"/>
              <a:gd name="connsiteX79" fmla="*/ 598907 w 904966"/>
              <a:gd name="connsiteY79" fmla="*/ 181713 h 305798"/>
              <a:gd name="connsiteX80" fmla="*/ 585423 w 904966"/>
              <a:gd name="connsiteY80" fmla="*/ 166680 h 305798"/>
              <a:gd name="connsiteX81" fmla="*/ 527505 w 904966"/>
              <a:gd name="connsiteY81" fmla="*/ 160225 h 305798"/>
              <a:gd name="connsiteX82" fmla="*/ 416073 w 904966"/>
              <a:gd name="connsiteY82" fmla="*/ 233668 h 305798"/>
              <a:gd name="connsiteX83" fmla="*/ 527082 w 904966"/>
              <a:gd name="connsiteY83" fmla="*/ 305790 h 305798"/>
              <a:gd name="connsiteX84" fmla="*/ 629344 w 904966"/>
              <a:gd name="connsiteY84" fmla="*/ 239061 h 305798"/>
              <a:gd name="connsiteX85" fmla="*/ 606599 w 904966"/>
              <a:gd name="connsiteY85" fmla="*/ 217172 h 305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904966" h="305798">
                <a:moveTo>
                  <a:pt x="904967" y="123590"/>
                </a:moveTo>
                <a:cubicBezTo>
                  <a:pt x="783701" y="46619"/>
                  <a:pt x="625513" y="0"/>
                  <a:pt x="452483" y="0"/>
                </a:cubicBezTo>
                <a:cubicBezTo>
                  <a:pt x="279424" y="0"/>
                  <a:pt x="121266" y="46619"/>
                  <a:pt x="0" y="123590"/>
                </a:cubicBezTo>
                <a:cubicBezTo>
                  <a:pt x="120602" y="85491"/>
                  <a:pt x="261596" y="61795"/>
                  <a:pt x="452483" y="61795"/>
                </a:cubicBezTo>
                <a:cubicBezTo>
                  <a:pt x="643371" y="61795"/>
                  <a:pt x="784365" y="85491"/>
                  <a:pt x="904967" y="123590"/>
                </a:cubicBezTo>
                <a:moveTo>
                  <a:pt x="383102" y="163610"/>
                </a:moveTo>
                <a:cubicBezTo>
                  <a:pt x="374203" y="163610"/>
                  <a:pt x="369648" y="170438"/>
                  <a:pt x="368442" y="178873"/>
                </a:cubicBezTo>
                <a:cubicBezTo>
                  <a:pt x="367144" y="188110"/>
                  <a:pt x="362046" y="220241"/>
                  <a:pt x="360900" y="228389"/>
                </a:cubicBezTo>
                <a:cubicBezTo>
                  <a:pt x="360206" y="233294"/>
                  <a:pt x="359844" y="238401"/>
                  <a:pt x="354867" y="240495"/>
                </a:cubicBezTo>
                <a:cubicBezTo>
                  <a:pt x="349860" y="242590"/>
                  <a:pt x="343796" y="239376"/>
                  <a:pt x="338638" y="235188"/>
                </a:cubicBezTo>
                <a:lnTo>
                  <a:pt x="256890" y="168975"/>
                </a:lnTo>
                <a:cubicBezTo>
                  <a:pt x="252664" y="165490"/>
                  <a:pt x="247250" y="163583"/>
                  <a:pt x="241656" y="163610"/>
                </a:cubicBezTo>
                <a:cubicBezTo>
                  <a:pt x="230103" y="163610"/>
                  <a:pt x="218942" y="170438"/>
                  <a:pt x="218942" y="187135"/>
                </a:cubicBezTo>
                <a:lnTo>
                  <a:pt x="218942" y="290527"/>
                </a:lnTo>
                <a:cubicBezTo>
                  <a:pt x="218942" y="298617"/>
                  <a:pt x="224945" y="303781"/>
                  <a:pt x="232094" y="303781"/>
                </a:cubicBezTo>
                <a:cubicBezTo>
                  <a:pt x="239997" y="303781"/>
                  <a:pt x="245095" y="298818"/>
                  <a:pt x="246211" y="291531"/>
                </a:cubicBezTo>
                <a:cubicBezTo>
                  <a:pt x="246211" y="291531"/>
                  <a:pt x="254628" y="242245"/>
                  <a:pt x="255653" y="236709"/>
                </a:cubicBezTo>
                <a:cubicBezTo>
                  <a:pt x="256860" y="230340"/>
                  <a:pt x="257916" y="225319"/>
                  <a:pt x="264401" y="223426"/>
                </a:cubicBezTo>
                <a:cubicBezTo>
                  <a:pt x="270284" y="221676"/>
                  <a:pt x="275834" y="224918"/>
                  <a:pt x="284099" y="231803"/>
                </a:cubicBezTo>
                <a:cubicBezTo>
                  <a:pt x="292244" y="238545"/>
                  <a:pt x="361202" y="297814"/>
                  <a:pt x="361202" y="297814"/>
                </a:cubicBezTo>
                <a:cubicBezTo>
                  <a:pt x="366481" y="302060"/>
                  <a:pt x="370342" y="303753"/>
                  <a:pt x="377823" y="303753"/>
                </a:cubicBezTo>
                <a:cubicBezTo>
                  <a:pt x="384580" y="303753"/>
                  <a:pt x="396918" y="301142"/>
                  <a:pt x="396918" y="281404"/>
                </a:cubicBezTo>
                <a:lnTo>
                  <a:pt x="396918" y="178385"/>
                </a:lnTo>
                <a:cubicBezTo>
                  <a:pt x="396918" y="168832"/>
                  <a:pt x="390674" y="163610"/>
                  <a:pt x="383102" y="163610"/>
                </a:cubicBezTo>
                <a:moveTo>
                  <a:pt x="876551" y="273831"/>
                </a:moveTo>
                <a:cubicBezTo>
                  <a:pt x="816431" y="286109"/>
                  <a:pt x="747683" y="272971"/>
                  <a:pt x="747683" y="232520"/>
                </a:cubicBezTo>
                <a:cubicBezTo>
                  <a:pt x="747683" y="201995"/>
                  <a:pt x="777487" y="189544"/>
                  <a:pt x="800956" y="187766"/>
                </a:cubicBezTo>
                <a:cubicBezTo>
                  <a:pt x="825571" y="185901"/>
                  <a:pt x="844817" y="190807"/>
                  <a:pt x="854771" y="200590"/>
                </a:cubicBezTo>
                <a:cubicBezTo>
                  <a:pt x="860955" y="206700"/>
                  <a:pt x="859205" y="215020"/>
                  <a:pt x="847079" y="215708"/>
                </a:cubicBezTo>
                <a:cubicBezTo>
                  <a:pt x="835887" y="216368"/>
                  <a:pt x="814862" y="216971"/>
                  <a:pt x="797396" y="217602"/>
                </a:cubicBezTo>
                <a:cubicBezTo>
                  <a:pt x="787442" y="217946"/>
                  <a:pt x="782163" y="223024"/>
                  <a:pt x="782163" y="229823"/>
                </a:cubicBezTo>
                <a:cubicBezTo>
                  <a:pt x="782163" y="235188"/>
                  <a:pt x="786446" y="241356"/>
                  <a:pt x="797849" y="241413"/>
                </a:cubicBezTo>
                <a:lnTo>
                  <a:pt x="876370" y="241786"/>
                </a:lnTo>
                <a:cubicBezTo>
                  <a:pt x="890005" y="241815"/>
                  <a:pt x="896701" y="234557"/>
                  <a:pt x="896701" y="219667"/>
                </a:cubicBezTo>
                <a:cubicBezTo>
                  <a:pt x="896701" y="196057"/>
                  <a:pt x="874198" y="160254"/>
                  <a:pt x="808407" y="160254"/>
                </a:cubicBezTo>
                <a:cubicBezTo>
                  <a:pt x="748769" y="160254"/>
                  <a:pt x="705602" y="188512"/>
                  <a:pt x="705602" y="234672"/>
                </a:cubicBezTo>
                <a:cubicBezTo>
                  <a:pt x="705602" y="300138"/>
                  <a:pt x="806959" y="320162"/>
                  <a:pt x="881166" y="295777"/>
                </a:cubicBezTo>
                <a:cubicBezTo>
                  <a:pt x="888225" y="293482"/>
                  <a:pt x="894620" y="288691"/>
                  <a:pt x="892599" y="281204"/>
                </a:cubicBezTo>
                <a:cubicBezTo>
                  <a:pt x="890789" y="274606"/>
                  <a:pt x="885088" y="272081"/>
                  <a:pt x="876551" y="273831"/>
                </a:cubicBezTo>
                <a:moveTo>
                  <a:pt x="179214" y="273831"/>
                </a:moveTo>
                <a:cubicBezTo>
                  <a:pt x="119094" y="286109"/>
                  <a:pt x="50316" y="272971"/>
                  <a:pt x="50316" y="232520"/>
                </a:cubicBezTo>
                <a:cubicBezTo>
                  <a:pt x="50316" y="201995"/>
                  <a:pt x="80120" y="189544"/>
                  <a:pt x="103589" y="187766"/>
                </a:cubicBezTo>
                <a:cubicBezTo>
                  <a:pt x="128264" y="185901"/>
                  <a:pt x="147510" y="190807"/>
                  <a:pt x="157404" y="200590"/>
                </a:cubicBezTo>
                <a:cubicBezTo>
                  <a:pt x="163618" y="206700"/>
                  <a:pt x="161869" y="215020"/>
                  <a:pt x="149712" y="215708"/>
                </a:cubicBezTo>
                <a:cubicBezTo>
                  <a:pt x="138520" y="216368"/>
                  <a:pt x="117525" y="216971"/>
                  <a:pt x="100029" y="217602"/>
                </a:cubicBezTo>
                <a:cubicBezTo>
                  <a:pt x="90135" y="217946"/>
                  <a:pt x="84795" y="223024"/>
                  <a:pt x="84795" y="229823"/>
                </a:cubicBezTo>
                <a:cubicBezTo>
                  <a:pt x="84795" y="235188"/>
                  <a:pt x="89079" y="241356"/>
                  <a:pt x="100482" y="241413"/>
                </a:cubicBezTo>
                <a:lnTo>
                  <a:pt x="179063" y="241786"/>
                </a:lnTo>
                <a:cubicBezTo>
                  <a:pt x="192637" y="241815"/>
                  <a:pt x="199364" y="234557"/>
                  <a:pt x="199364" y="219667"/>
                </a:cubicBezTo>
                <a:cubicBezTo>
                  <a:pt x="199364" y="196057"/>
                  <a:pt x="176891" y="160254"/>
                  <a:pt x="111040" y="160254"/>
                </a:cubicBezTo>
                <a:cubicBezTo>
                  <a:pt x="51432" y="160254"/>
                  <a:pt x="8296" y="188512"/>
                  <a:pt x="8296" y="234672"/>
                </a:cubicBezTo>
                <a:cubicBezTo>
                  <a:pt x="8296" y="300138"/>
                  <a:pt x="109652" y="320162"/>
                  <a:pt x="183859" y="295777"/>
                </a:cubicBezTo>
                <a:cubicBezTo>
                  <a:pt x="190888" y="293482"/>
                  <a:pt x="197253" y="288691"/>
                  <a:pt x="195232" y="281204"/>
                </a:cubicBezTo>
                <a:cubicBezTo>
                  <a:pt x="193422" y="274606"/>
                  <a:pt x="187751" y="272081"/>
                  <a:pt x="179214" y="273831"/>
                </a:cubicBezTo>
                <a:moveTo>
                  <a:pt x="644758" y="210889"/>
                </a:moveTo>
                <a:cubicBezTo>
                  <a:pt x="646086" y="246577"/>
                  <a:pt x="649645" y="276184"/>
                  <a:pt x="650610" y="286540"/>
                </a:cubicBezTo>
                <a:cubicBezTo>
                  <a:pt x="651908" y="299937"/>
                  <a:pt x="659177" y="303781"/>
                  <a:pt x="666478" y="303781"/>
                </a:cubicBezTo>
                <a:cubicBezTo>
                  <a:pt x="673476" y="303781"/>
                  <a:pt x="680927" y="300253"/>
                  <a:pt x="682194" y="286654"/>
                </a:cubicBezTo>
                <a:cubicBezTo>
                  <a:pt x="683280" y="275237"/>
                  <a:pt x="686870" y="239893"/>
                  <a:pt x="688589" y="204950"/>
                </a:cubicBezTo>
                <a:cubicBezTo>
                  <a:pt x="688679" y="203172"/>
                  <a:pt x="687382" y="202368"/>
                  <a:pt x="685814" y="202655"/>
                </a:cubicBezTo>
                <a:lnTo>
                  <a:pt x="646689" y="208680"/>
                </a:lnTo>
                <a:cubicBezTo>
                  <a:pt x="645543" y="208909"/>
                  <a:pt x="644698" y="209770"/>
                  <a:pt x="644758" y="210889"/>
                </a:cubicBezTo>
                <a:moveTo>
                  <a:pt x="666598" y="160225"/>
                </a:moveTo>
                <a:cubicBezTo>
                  <a:pt x="648620" y="160225"/>
                  <a:pt x="643431" y="173594"/>
                  <a:pt x="643612" y="181828"/>
                </a:cubicBezTo>
                <a:cubicBezTo>
                  <a:pt x="643612" y="183377"/>
                  <a:pt x="643823" y="187565"/>
                  <a:pt x="644095" y="192815"/>
                </a:cubicBezTo>
                <a:cubicBezTo>
                  <a:pt x="644125" y="193991"/>
                  <a:pt x="645241" y="195110"/>
                  <a:pt x="646749" y="194938"/>
                </a:cubicBezTo>
                <a:lnTo>
                  <a:pt x="687563" y="188627"/>
                </a:lnTo>
                <a:cubicBezTo>
                  <a:pt x="688701" y="188483"/>
                  <a:pt x="689551" y="187564"/>
                  <a:pt x="689554" y="186475"/>
                </a:cubicBezTo>
                <a:cubicBezTo>
                  <a:pt x="689675" y="184668"/>
                  <a:pt x="689735" y="182774"/>
                  <a:pt x="689765" y="181885"/>
                </a:cubicBezTo>
                <a:cubicBezTo>
                  <a:pt x="690007" y="174024"/>
                  <a:pt x="684637" y="160225"/>
                  <a:pt x="666568" y="160225"/>
                </a:cubicBezTo>
                <a:moveTo>
                  <a:pt x="606569" y="217172"/>
                </a:moveTo>
                <a:cubicBezTo>
                  <a:pt x="592964" y="217172"/>
                  <a:pt x="550974" y="217458"/>
                  <a:pt x="524066" y="217573"/>
                </a:cubicBezTo>
                <a:cubicBezTo>
                  <a:pt x="511034" y="217573"/>
                  <a:pt x="507776" y="224258"/>
                  <a:pt x="507776" y="229766"/>
                </a:cubicBezTo>
                <a:cubicBezTo>
                  <a:pt x="507776" y="234557"/>
                  <a:pt x="511276" y="240782"/>
                  <a:pt x="523462" y="241356"/>
                </a:cubicBezTo>
                <a:cubicBezTo>
                  <a:pt x="541984" y="242274"/>
                  <a:pt x="565574" y="243364"/>
                  <a:pt x="576463" y="243852"/>
                </a:cubicBezTo>
                <a:cubicBezTo>
                  <a:pt x="591094" y="244569"/>
                  <a:pt x="591305" y="251713"/>
                  <a:pt x="586358" y="257909"/>
                </a:cubicBezTo>
                <a:cubicBezTo>
                  <a:pt x="576403" y="270188"/>
                  <a:pt x="552180" y="278278"/>
                  <a:pt x="527052" y="278278"/>
                </a:cubicBezTo>
                <a:cubicBezTo>
                  <a:pt x="494232" y="278278"/>
                  <a:pt x="458094" y="260491"/>
                  <a:pt x="458094" y="232348"/>
                </a:cubicBezTo>
                <a:cubicBezTo>
                  <a:pt x="458094" y="205954"/>
                  <a:pt x="489044" y="176836"/>
                  <a:pt x="580898" y="189085"/>
                </a:cubicBezTo>
                <a:cubicBezTo>
                  <a:pt x="588952" y="190233"/>
                  <a:pt x="596886" y="188799"/>
                  <a:pt x="598907" y="181713"/>
                </a:cubicBezTo>
                <a:cubicBezTo>
                  <a:pt x="601018" y="174168"/>
                  <a:pt x="595890" y="169290"/>
                  <a:pt x="585423" y="166680"/>
                </a:cubicBezTo>
                <a:cubicBezTo>
                  <a:pt x="566500" y="162110"/>
                  <a:pt x="547025" y="159939"/>
                  <a:pt x="527505" y="160225"/>
                </a:cubicBezTo>
                <a:cubicBezTo>
                  <a:pt x="465665" y="160225"/>
                  <a:pt x="416073" y="188311"/>
                  <a:pt x="416073" y="233668"/>
                </a:cubicBezTo>
                <a:cubicBezTo>
                  <a:pt x="416073" y="282093"/>
                  <a:pt x="465454" y="305790"/>
                  <a:pt x="527082" y="305790"/>
                </a:cubicBezTo>
                <a:cubicBezTo>
                  <a:pt x="595830" y="305790"/>
                  <a:pt x="629344" y="270188"/>
                  <a:pt x="629344" y="239061"/>
                </a:cubicBezTo>
                <a:cubicBezTo>
                  <a:pt x="629344" y="223225"/>
                  <a:pt x="620837" y="217172"/>
                  <a:pt x="606599" y="217172"/>
                </a:cubicBezTo>
              </a:path>
            </a:pathLst>
          </a:custGeom>
          <a:solidFill>
            <a:srgbClr val="00BDFF"/>
          </a:solidFill>
          <a:ln w="2988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686E976D-76F7-1FF7-162A-C4826AE1E397}"/>
              </a:ext>
            </a:extLst>
          </p:cNvPr>
          <p:cNvPicPr>
            <a:picLocks noChangeAspect="1"/>
          </p:cNvPicPr>
          <p:nvPr/>
        </p:nvPicPr>
        <p:blipFill>
          <a:blip r:embed="rId2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1484" y="3604760"/>
            <a:ext cx="598118" cy="376814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F89293BA-0C39-0AD8-B424-56589F59B8F9}"/>
              </a:ext>
            </a:extLst>
          </p:cNvPr>
          <p:cNvPicPr>
            <a:picLocks noChangeAspect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94926" y="4182866"/>
            <a:ext cx="727434" cy="342282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D5E5B4B5-C6E1-C549-6AA4-1859CB4243D2}"/>
              </a:ext>
            </a:extLst>
          </p:cNvPr>
          <p:cNvPicPr>
            <a:picLocks noChangeAspect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32128" y="4775095"/>
            <a:ext cx="1053030" cy="302534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67853D03-ED85-9837-CA24-CABE7CD9404C}"/>
              </a:ext>
            </a:extLst>
          </p:cNvPr>
          <p:cNvPicPr>
            <a:picLocks noChangeAspect="1"/>
          </p:cNvPicPr>
          <p:nvPr/>
        </p:nvPicPr>
        <p:blipFill>
          <a:blip r:embed="rId2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8317" y="5379100"/>
            <a:ext cx="468272" cy="241268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C1D6A16C-B5E8-365E-DB2E-27E9F04B9B89}"/>
              </a:ext>
            </a:extLst>
          </p:cNvPr>
          <p:cNvPicPr>
            <a:picLocks noChangeAspect="1"/>
          </p:cNvPicPr>
          <p:nvPr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93" b="21158"/>
          <a:stretch/>
        </p:blipFill>
        <p:spPr>
          <a:xfrm>
            <a:off x="5536018" y="1358372"/>
            <a:ext cx="1106480" cy="36188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AAEC5C9E-7120-9633-FEAA-33B9CBABA45B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3540" y="1945385"/>
            <a:ext cx="831438" cy="276064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C505F8F0-4569-E9FA-26E5-A1BA5EDD16A2}"/>
              </a:ext>
            </a:extLst>
          </p:cNvPr>
          <p:cNvPicPr>
            <a:picLocks noChangeAspect="1"/>
          </p:cNvPicPr>
          <p:nvPr/>
        </p:nvPicPr>
        <p:blipFill>
          <a:blip r:embed="rId2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2027" y="2463977"/>
            <a:ext cx="754464" cy="369006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015367BD-03E5-D598-ED4F-F8E29A7C01B6}"/>
              </a:ext>
            </a:extLst>
          </p:cNvPr>
          <p:cNvPicPr>
            <a:picLocks noChangeAspect="1"/>
          </p:cNvPicPr>
          <p:nvPr/>
        </p:nvPicPr>
        <p:blipFill rotWithShape="1"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765" b="19223"/>
          <a:stretch/>
        </p:blipFill>
        <p:spPr>
          <a:xfrm>
            <a:off x="5772613" y="3061817"/>
            <a:ext cx="633292" cy="361056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94C3D0D8-A9BF-7548-3727-D0A2DFB5FECB}"/>
              </a:ext>
            </a:extLst>
          </p:cNvPr>
          <p:cNvPicPr>
            <a:picLocks noChangeAspect="1"/>
          </p:cNvPicPr>
          <p:nvPr/>
        </p:nvPicPr>
        <p:blipFill>
          <a:blip r:embed="rId2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5190" y="3587105"/>
            <a:ext cx="448138" cy="408024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B56E0692-2C17-935A-CBC8-E5398BB5BD4F}"/>
              </a:ext>
            </a:extLst>
          </p:cNvPr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9931" y="4233912"/>
            <a:ext cx="838654" cy="23340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250FC913-78CE-CF67-0D60-53311A8A93B9}"/>
              </a:ext>
            </a:extLst>
          </p:cNvPr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9152" y="4690425"/>
            <a:ext cx="728622" cy="437174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6FA2DC02-5B50-B33D-6282-BB79BEC971BE}"/>
              </a:ext>
            </a:extLst>
          </p:cNvPr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980" y="5318136"/>
            <a:ext cx="864936" cy="330838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52699B21-3915-BEE5-2964-023A0CC418AB}"/>
              </a:ext>
            </a:extLst>
          </p:cNvPr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3916" y="1376672"/>
            <a:ext cx="1062940" cy="288362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09420012-C814-9DB0-D331-6FAAD922B977}"/>
              </a:ext>
            </a:extLst>
          </p:cNvPr>
          <p:cNvPicPr>
            <a:picLocks noChangeAspect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2383" y="1936319"/>
            <a:ext cx="695528" cy="317352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BDCA9C1B-D404-AD55-CA95-2D46ABD48570}"/>
              </a:ext>
            </a:extLst>
          </p:cNvPr>
          <p:cNvPicPr>
            <a:picLocks noChangeAspect="1"/>
          </p:cNvPicPr>
          <p:nvPr/>
        </p:nvPicPr>
        <p:blipFill>
          <a:blip r:embed="rId3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2054" y="2535583"/>
            <a:ext cx="625706" cy="226158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464A3114-CA46-F9B9-049E-CD1B2325A8F4}"/>
              </a:ext>
            </a:extLst>
          </p:cNvPr>
          <p:cNvPicPr>
            <a:picLocks noChangeAspect="1"/>
          </p:cNvPicPr>
          <p:nvPr/>
        </p:nvPicPr>
        <p:blipFill>
          <a:blip r:embed="rId3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7989" y="3073512"/>
            <a:ext cx="393834" cy="324914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7A0A20C2-0B3E-20A9-0AE9-CC619ABC31B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/>
          <a:stretch/>
        </p:blipFill>
        <p:spPr>
          <a:xfrm>
            <a:off x="7155100" y="3657517"/>
            <a:ext cx="661514" cy="289648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7361EAD3-E38D-2CB4-EEA7-53B35A9AC218}"/>
              </a:ext>
            </a:extLst>
          </p:cNvPr>
          <p:cNvPicPr>
            <a:picLocks noChangeAspect="1"/>
          </p:cNvPicPr>
          <p:nvPr/>
        </p:nvPicPr>
        <p:blipFill rotWithShape="1"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12" b="16729"/>
          <a:stretch/>
        </p:blipFill>
        <p:spPr>
          <a:xfrm>
            <a:off x="7241019" y="4182619"/>
            <a:ext cx="527774" cy="341256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23044962-2DB3-67D0-E058-8091F528224C}"/>
              </a:ext>
            </a:extLst>
          </p:cNvPr>
          <p:cNvPicPr>
            <a:picLocks noChangeAspect="1"/>
          </p:cNvPicPr>
          <p:nvPr/>
        </p:nvPicPr>
        <p:blipFill rotWithShape="1"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93920" y="4730623"/>
            <a:ext cx="621974" cy="364398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1AB76F06-2E47-95FB-3AFA-7230F97E595B}"/>
              </a:ext>
            </a:extLst>
          </p:cNvPr>
          <p:cNvPicPr>
            <a:picLocks noChangeAspect="1"/>
          </p:cNvPicPr>
          <p:nvPr/>
        </p:nvPicPr>
        <p:blipFill>
          <a:blip r:embed="rId3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6152" y="5343904"/>
            <a:ext cx="480370" cy="290224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327C4C29-A658-D6AF-2347-B82EEC06102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/>
          <a:stretch/>
        </p:blipFill>
        <p:spPr>
          <a:xfrm>
            <a:off x="9673844" y="1951812"/>
            <a:ext cx="1207997" cy="413313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FB1816E4-F6FA-E22C-F49E-E8B2E473BC83}"/>
              </a:ext>
            </a:extLst>
          </p:cNvPr>
          <p:cNvPicPr>
            <a:picLocks noChangeAspect="1"/>
          </p:cNvPicPr>
          <p:nvPr/>
        </p:nvPicPr>
        <p:blipFill>
          <a:blip r:embed="rId3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3914" y="1911265"/>
            <a:ext cx="685860" cy="38579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4963F8D5-1845-5F67-888B-2245B95A6D0B}"/>
              </a:ext>
            </a:extLst>
          </p:cNvPr>
          <p:cNvPicPr>
            <a:picLocks noChangeAspect="1"/>
          </p:cNvPicPr>
          <p:nvPr/>
        </p:nvPicPr>
        <p:blipFill rotWithShape="1">
          <a:blip r:embed="rId4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98373" y="2521873"/>
            <a:ext cx="518842" cy="292656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D54AC349-060F-00D3-B522-081D87AFFEC6}"/>
              </a:ext>
            </a:extLst>
          </p:cNvPr>
          <p:cNvPicPr>
            <a:picLocks noChangeAspect="1"/>
          </p:cNvPicPr>
          <p:nvPr/>
        </p:nvPicPr>
        <p:blipFill rotWithShape="1">
          <a:blip r:embed="rId4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69144" y="3076672"/>
            <a:ext cx="962428" cy="302352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DDFE3EAD-95B1-8BA0-30B0-045B11ABF47B}"/>
              </a:ext>
            </a:extLst>
          </p:cNvPr>
          <p:cNvPicPr>
            <a:picLocks noChangeAspect="1"/>
          </p:cNvPicPr>
          <p:nvPr/>
        </p:nvPicPr>
        <p:blipFill>
          <a:blip r:embed="rId4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1709" y="3396804"/>
            <a:ext cx="809312" cy="755574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FF2FE360-329B-18AF-93F9-8FDD6DE53C7A}"/>
              </a:ext>
            </a:extLst>
          </p:cNvPr>
          <p:cNvPicPr>
            <a:picLocks noChangeAspect="1"/>
          </p:cNvPicPr>
          <p:nvPr/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8106" y="4201265"/>
            <a:ext cx="624138" cy="30270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07C6681-6548-AF9C-2E17-D9D75B105780}"/>
              </a:ext>
            </a:extLst>
          </p:cNvPr>
          <p:cNvPicPr>
            <a:picLocks noChangeAspect="1"/>
          </p:cNvPicPr>
          <p:nvPr/>
        </p:nvPicPr>
        <p:blipFill>
          <a:blip r:embed="rId4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6680" y="4742123"/>
            <a:ext cx="699368" cy="36367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4058FD04-D1FD-3A19-663C-FB21D6236F39}"/>
              </a:ext>
            </a:extLst>
          </p:cNvPr>
          <p:cNvPicPr>
            <a:picLocks noChangeAspect="1"/>
          </p:cNvPicPr>
          <p:nvPr/>
        </p:nvPicPr>
        <p:blipFill>
          <a:blip r:embed="rId4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1957" y="1361736"/>
            <a:ext cx="480358" cy="352500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0C90FB13-80AA-B78D-0F15-210D60A81526}"/>
              </a:ext>
            </a:extLst>
          </p:cNvPr>
          <p:cNvPicPr>
            <a:picLocks noChangeAspect="1"/>
          </p:cNvPicPr>
          <p:nvPr/>
        </p:nvPicPr>
        <p:blipFill>
          <a:blip r:embed="rId4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2484" y="2519836"/>
            <a:ext cx="879306" cy="279668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51B41B2B-3CEE-E7D8-9F9A-F81208B6984E}"/>
              </a:ext>
            </a:extLst>
          </p:cNvPr>
          <p:cNvPicPr>
            <a:picLocks noChangeAspect="1"/>
          </p:cNvPicPr>
          <p:nvPr/>
        </p:nvPicPr>
        <p:blipFill>
          <a:blip r:embed="rId4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7349" y="3050317"/>
            <a:ext cx="669576" cy="376636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D20FF19F-6C04-5569-F6C9-CDAB0C033985}"/>
              </a:ext>
            </a:extLst>
          </p:cNvPr>
          <p:cNvPicPr>
            <a:picLocks noChangeAspect="1"/>
          </p:cNvPicPr>
          <p:nvPr/>
        </p:nvPicPr>
        <p:blipFill rotWithShape="1">
          <a:blip r:embed="rId4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63702" y="3648910"/>
            <a:ext cx="776870" cy="275478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2426CAEB-3582-CD18-0BBB-2A8CA0CEACDC}"/>
              </a:ext>
            </a:extLst>
          </p:cNvPr>
          <p:cNvPicPr>
            <a:picLocks noChangeAspect="1"/>
          </p:cNvPicPr>
          <p:nvPr/>
        </p:nvPicPr>
        <p:blipFill>
          <a:blip r:embed="rId4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1538" y="4209469"/>
            <a:ext cx="801198" cy="305002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DB29A376-47C8-DC55-36AD-AE7C9AAB52F8}"/>
              </a:ext>
            </a:extLst>
          </p:cNvPr>
          <p:cNvPicPr>
            <a:picLocks noChangeAspect="1"/>
          </p:cNvPicPr>
          <p:nvPr/>
        </p:nvPicPr>
        <p:blipFill rotWithShape="1">
          <a:blip r:embed="rId5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51538" y="4788932"/>
            <a:ext cx="801196" cy="277026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B0919EF6-5F90-7B40-6D52-1720ED44FF61}"/>
              </a:ext>
            </a:extLst>
          </p:cNvPr>
          <p:cNvPicPr>
            <a:picLocks noChangeAspect="1"/>
          </p:cNvPicPr>
          <p:nvPr/>
        </p:nvPicPr>
        <p:blipFill>
          <a:blip r:embed="rId5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6946" y="5308773"/>
            <a:ext cx="570380" cy="352832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C0432E28-5E1F-D780-EBD3-4613F0F469FE}"/>
              </a:ext>
            </a:extLst>
          </p:cNvPr>
          <p:cNvPicPr>
            <a:picLocks noChangeAspect="1"/>
          </p:cNvPicPr>
          <p:nvPr/>
        </p:nvPicPr>
        <p:blipFill>
          <a:blip r:embed="rId5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327" y="5725431"/>
            <a:ext cx="1000574" cy="666124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75755E77-0E81-9459-1150-7C7DADEC2915}"/>
              </a:ext>
            </a:extLst>
          </p:cNvPr>
          <p:cNvPicPr>
            <a:picLocks noChangeAspect="1"/>
          </p:cNvPicPr>
          <p:nvPr/>
        </p:nvPicPr>
        <p:blipFill rotWithShape="1">
          <a:blip r:embed="rId5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34742" y="5930302"/>
            <a:ext cx="863042" cy="241270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393783F2-4FE9-6628-3508-DD3B95025662}"/>
              </a:ext>
            </a:extLst>
          </p:cNvPr>
          <p:cNvPicPr>
            <a:picLocks noChangeAspect="1"/>
          </p:cNvPicPr>
          <p:nvPr/>
        </p:nvPicPr>
        <p:blipFill>
          <a:blip r:embed="rId5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3059" y="5913707"/>
            <a:ext cx="372400" cy="290356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BEC1D818-CAB3-0816-7938-ECA1FA896FD3}"/>
              </a:ext>
            </a:extLst>
          </p:cNvPr>
          <p:cNvPicPr>
            <a:picLocks noChangeAspect="1"/>
          </p:cNvPicPr>
          <p:nvPr/>
        </p:nvPicPr>
        <p:blipFill rotWithShape="1">
          <a:blip r:embed="rId5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57139" y="5895486"/>
            <a:ext cx="880296" cy="323928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74A84431-3292-067E-07BD-C9C203FA30AE}"/>
              </a:ext>
            </a:extLst>
          </p:cNvPr>
          <p:cNvPicPr>
            <a:picLocks noChangeAspect="1"/>
          </p:cNvPicPr>
          <p:nvPr/>
        </p:nvPicPr>
        <p:blipFill>
          <a:blip r:embed="rId5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1496" y="5927535"/>
            <a:ext cx="477358" cy="239076"/>
          </a:xfrm>
          <a:prstGeom prst="rect">
            <a:avLst/>
          </a:prstGeom>
        </p:spPr>
      </p:pic>
      <p:grpSp>
        <p:nvGrpSpPr>
          <p:cNvPr id="69" name="Group 68">
            <a:extLst>
              <a:ext uri="{FF2B5EF4-FFF2-40B4-BE49-F238E27FC236}">
                <a16:creationId xmlns:a16="http://schemas.microsoft.com/office/drawing/2014/main" id="{D0ECA71C-9088-A6DF-6104-27E2D75F5887}"/>
              </a:ext>
            </a:extLst>
          </p:cNvPr>
          <p:cNvGrpSpPr/>
          <p:nvPr/>
        </p:nvGrpSpPr>
        <p:grpSpPr>
          <a:xfrm>
            <a:off x="-468855" y="0"/>
            <a:ext cx="13040854" cy="264695"/>
            <a:chOff x="-168443" y="0"/>
            <a:chExt cx="12360443" cy="649707"/>
          </a:xfrm>
        </p:grpSpPr>
        <p:sp>
          <p:nvSpPr>
            <p:cNvPr id="70" name="Parallelogram 69">
              <a:extLst>
                <a:ext uri="{FF2B5EF4-FFF2-40B4-BE49-F238E27FC236}">
                  <a16:creationId xmlns:a16="http://schemas.microsoft.com/office/drawing/2014/main" id="{E21385A7-082F-20C4-7822-9666E6D42E03}"/>
                </a:ext>
              </a:extLst>
            </p:cNvPr>
            <p:cNvSpPr/>
            <p:nvPr/>
          </p:nvSpPr>
          <p:spPr>
            <a:xfrm>
              <a:off x="-84221" y="0"/>
              <a:ext cx="6180221" cy="324853"/>
            </a:xfrm>
            <a:prstGeom prst="parallelogram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Parallelogram 70">
              <a:extLst>
                <a:ext uri="{FF2B5EF4-FFF2-40B4-BE49-F238E27FC236}">
                  <a16:creationId xmlns:a16="http://schemas.microsoft.com/office/drawing/2014/main" id="{2EC4EDB1-4D36-7A58-26AC-293C6F4E4996}"/>
                </a:ext>
              </a:extLst>
            </p:cNvPr>
            <p:cNvSpPr/>
            <p:nvPr/>
          </p:nvSpPr>
          <p:spPr>
            <a:xfrm>
              <a:off x="6011779" y="0"/>
              <a:ext cx="6180221" cy="324853"/>
            </a:xfrm>
            <a:prstGeom prst="parallelogram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Parallelogram 71">
              <a:extLst>
                <a:ext uri="{FF2B5EF4-FFF2-40B4-BE49-F238E27FC236}">
                  <a16:creationId xmlns:a16="http://schemas.microsoft.com/office/drawing/2014/main" id="{D7F9FCA7-CC07-3B53-82BE-799F4CC58875}"/>
                </a:ext>
              </a:extLst>
            </p:cNvPr>
            <p:cNvSpPr/>
            <p:nvPr/>
          </p:nvSpPr>
          <p:spPr>
            <a:xfrm>
              <a:off x="-168443" y="324855"/>
              <a:ext cx="6180221" cy="324852"/>
            </a:xfrm>
            <a:prstGeom prst="parallelogram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3" name="TextBox 72">
            <a:extLst>
              <a:ext uri="{FF2B5EF4-FFF2-40B4-BE49-F238E27FC236}">
                <a16:creationId xmlns:a16="http://schemas.microsoft.com/office/drawing/2014/main" id="{62BA955A-5234-EECA-F982-AEFBBCB7E9CD}"/>
              </a:ext>
            </a:extLst>
          </p:cNvPr>
          <p:cNvSpPr txBox="1"/>
          <p:nvPr/>
        </p:nvSpPr>
        <p:spPr>
          <a:xfrm>
            <a:off x="1945356" y="477349"/>
            <a:ext cx="8301289" cy="584775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/>
            <a:r>
              <a:rPr lang="en-US" sz="3200" b="1" dirty="0">
                <a:latin typeface="+mj-lt"/>
              </a:rPr>
              <a:t>SOME OF OUR </a:t>
            </a:r>
            <a:r>
              <a:rPr lang="en-US" sz="3200" b="1" dirty="0">
                <a:solidFill>
                  <a:schemeClr val="accent1"/>
                </a:solidFill>
                <a:latin typeface="+mj-lt"/>
              </a:rPr>
              <a:t>END USERS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532492B9-5D81-0D29-F80D-E30EC3B6B6E3}"/>
              </a:ext>
            </a:extLst>
          </p:cNvPr>
          <p:cNvSpPr txBox="1"/>
          <p:nvPr/>
        </p:nvSpPr>
        <p:spPr>
          <a:xfrm>
            <a:off x="11197272" y="6526596"/>
            <a:ext cx="8410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BF03E32-72BD-0347-AAE1-87B13DE37447}" type="slidenum">
              <a:rPr lang="en-ID" sz="1100" b="1" u="none" strike="noStrike" smtClean="0">
                <a:effectLst/>
                <a:latin typeface="+mj-lt"/>
                <a:ea typeface="Roboto Mono" pitchFamily="49" charset="0"/>
                <a:cs typeface="Palanquin" panose="020B0004020203020204" pitchFamily="34" charset="77"/>
              </a:rPr>
              <a:t>13</a:t>
            </a:fld>
            <a:r>
              <a:rPr lang="en-ID" sz="1100" u="none" strike="noStrike" dirty="0">
                <a:solidFill>
                  <a:schemeClr val="bg1"/>
                </a:solidFill>
                <a:effectLst/>
                <a:ea typeface="Roboto Mono" pitchFamily="49" charset="0"/>
                <a:cs typeface="Palanquin" panose="020B0004020203020204" pitchFamily="34" charset="77"/>
              </a:rPr>
              <a:t> </a:t>
            </a:r>
            <a:r>
              <a:rPr lang="en-ID" sz="900" u="none" strike="noStrike" dirty="0">
                <a:solidFill>
                  <a:schemeClr val="accent1"/>
                </a:solidFill>
                <a:effectLst/>
                <a:ea typeface="Roboto Mono" pitchFamily="49" charset="0"/>
                <a:cs typeface="Palanquin" panose="020B0004020203020204" pitchFamily="34" charset="77"/>
              </a:rPr>
              <a:t>/ </a:t>
            </a:r>
            <a:r>
              <a:rPr lang="en-150" sz="900" u="none" strike="noStrike" dirty="0">
                <a:solidFill>
                  <a:schemeClr val="accent1"/>
                </a:solidFill>
                <a:effectLst/>
                <a:ea typeface="Roboto Mono" pitchFamily="49" charset="0"/>
                <a:cs typeface="Palanquin" panose="020B0004020203020204" pitchFamily="34" charset="77"/>
              </a:rPr>
              <a:t>14</a:t>
            </a:r>
            <a:endParaRPr lang="en-US" sz="1100" dirty="0">
              <a:solidFill>
                <a:schemeClr val="accent1"/>
              </a:solidFill>
              <a:ea typeface="Roboto Mono" pitchFamily="49" charset="0"/>
              <a:cs typeface="Palanquin" panose="020B0004020203020204" pitchFamily="34" charset="77"/>
            </a:endParaRPr>
          </a:p>
        </p:txBody>
      </p:sp>
      <p:pic>
        <p:nvPicPr>
          <p:cNvPr id="75" name="Picture 74">
            <a:extLst>
              <a:ext uri="{FF2B5EF4-FFF2-40B4-BE49-F238E27FC236}">
                <a16:creationId xmlns:a16="http://schemas.microsoft.com/office/drawing/2014/main" id="{C47EA032-1E81-3F60-72D4-9B972EF69346}"/>
              </a:ext>
            </a:extLst>
          </p:cNvPr>
          <p:cNvPicPr>
            <a:picLocks noChangeAspect="1"/>
          </p:cNvPicPr>
          <p:nvPr/>
        </p:nvPicPr>
        <p:blipFill>
          <a:blip r:embed="rId5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05" y="6564729"/>
            <a:ext cx="548640" cy="154180"/>
          </a:xfrm>
          <a:prstGeom prst="rect">
            <a:avLst/>
          </a:prstGeom>
        </p:spPr>
      </p:pic>
      <p:pic>
        <p:nvPicPr>
          <p:cNvPr id="65" name="Picture 64" descr="A black and white logo&#10;&#10;Description automatically generated">
            <a:extLst>
              <a:ext uri="{FF2B5EF4-FFF2-40B4-BE49-F238E27FC236}">
                <a16:creationId xmlns:a16="http://schemas.microsoft.com/office/drawing/2014/main" id="{57C1F9CE-F4C7-55F0-5059-DB4EDCDFE72E}"/>
              </a:ext>
            </a:extLst>
          </p:cNvPr>
          <p:cNvPicPr>
            <a:picLocks noChangeAspect="1"/>
          </p:cNvPicPr>
          <p:nvPr/>
        </p:nvPicPr>
        <p:blipFill>
          <a:blip r:embed="rId5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9716" y="3622797"/>
            <a:ext cx="809312" cy="364398"/>
          </a:xfrm>
          <a:prstGeom prst="rect">
            <a:avLst/>
          </a:prstGeom>
        </p:spPr>
      </p:pic>
      <p:pic>
        <p:nvPicPr>
          <p:cNvPr id="67" name="Picture 66" descr="A logo with a flower&#10;&#10;Description automatically generated">
            <a:extLst>
              <a:ext uri="{FF2B5EF4-FFF2-40B4-BE49-F238E27FC236}">
                <a16:creationId xmlns:a16="http://schemas.microsoft.com/office/drawing/2014/main" id="{68A1562C-0490-E18F-CEF3-3D576587D3C5}"/>
              </a:ext>
            </a:extLst>
          </p:cNvPr>
          <p:cNvPicPr>
            <a:picLocks noChangeAspect="1"/>
          </p:cNvPicPr>
          <p:nvPr/>
        </p:nvPicPr>
        <p:blipFill>
          <a:blip r:embed="rId5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8214" y="2408929"/>
            <a:ext cx="728752" cy="518224"/>
          </a:xfrm>
          <a:prstGeom prst="rect">
            <a:avLst/>
          </a:prstGeom>
        </p:spPr>
      </p:pic>
      <p:pic>
        <p:nvPicPr>
          <p:cNvPr id="76" name="Picture 75" descr="A logo with red text&#10;&#10;Description automatically generated">
            <a:extLst>
              <a:ext uri="{FF2B5EF4-FFF2-40B4-BE49-F238E27FC236}">
                <a16:creationId xmlns:a16="http://schemas.microsoft.com/office/drawing/2014/main" id="{FF618F7E-AA94-2728-F1D4-F73BC7CB0ACF}"/>
              </a:ext>
            </a:extLst>
          </p:cNvPr>
          <p:cNvPicPr>
            <a:picLocks noChangeAspect="1"/>
          </p:cNvPicPr>
          <p:nvPr/>
        </p:nvPicPr>
        <p:blipFill>
          <a:blip r:embed="rId6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7349" y="1911264"/>
            <a:ext cx="629076" cy="413313"/>
          </a:xfrm>
          <a:prstGeom prst="rect">
            <a:avLst/>
          </a:prstGeom>
        </p:spPr>
      </p:pic>
      <p:pic>
        <p:nvPicPr>
          <p:cNvPr id="82" name="Picture 81" descr="A black background with red text&#10;&#10;Description automatically generated">
            <a:extLst>
              <a:ext uri="{FF2B5EF4-FFF2-40B4-BE49-F238E27FC236}">
                <a16:creationId xmlns:a16="http://schemas.microsoft.com/office/drawing/2014/main" id="{62C131BC-5F2F-69E4-823B-18F571F49F13}"/>
              </a:ext>
            </a:extLst>
          </p:cNvPr>
          <p:cNvPicPr>
            <a:picLocks noChangeAspect="1"/>
          </p:cNvPicPr>
          <p:nvPr/>
        </p:nvPicPr>
        <p:blipFill>
          <a:blip r:embed="rId6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327" y="4275235"/>
            <a:ext cx="1078893" cy="1358893"/>
          </a:xfrm>
          <a:prstGeom prst="rect">
            <a:avLst/>
          </a:prstGeom>
        </p:spPr>
      </p:pic>
      <p:pic>
        <p:nvPicPr>
          <p:cNvPr id="86" name="Picture 85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56A58FF4-EAA1-A158-2ADE-8ED05EA7536B}"/>
              </a:ext>
            </a:extLst>
          </p:cNvPr>
          <p:cNvPicPr>
            <a:picLocks noChangeAspect="1"/>
          </p:cNvPicPr>
          <p:nvPr/>
        </p:nvPicPr>
        <p:blipFill>
          <a:blip r:embed="rId6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2876" y="5294309"/>
            <a:ext cx="699368" cy="401231"/>
          </a:xfrm>
          <a:prstGeom prst="rect">
            <a:avLst/>
          </a:prstGeom>
        </p:spPr>
      </p:pic>
      <p:pic>
        <p:nvPicPr>
          <p:cNvPr id="88" name="Picture 87" descr="A logo for a company&#10;&#10;Description automatically generated">
            <a:extLst>
              <a:ext uri="{FF2B5EF4-FFF2-40B4-BE49-F238E27FC236}">
                <a16:creationId xmlns:a16="http://schemas.microsoft.com/office/drawing/2014/main" id="{79738A1A-06A3-2E29-3BEF-B58738CDA449}"/>
              </a:ext>
            </a:extLst>
          </p:cNvPr>
          <p:cNvPicPr>
            <a:picLocks noChangeAspect="1"/>
          </p:cNvPicPr>
          <p:nvPr/>
        </p:nvPicPr>
        <p:blipFill>
          <a:blip r:embed="rId6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3492" y="1311310"/>
            <a:ext cx="728752" cy="468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143268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5B575DC9-2A0D-46DE-B0B6-27CB2E5DD3B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ln>
            <a:noFill/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18C2242B-161D-4656-8C3E-6D6616AE1B04}"/>
              </a:ext>
            </a:extLst>
          </p:cNvPr>
          <p:cNvSpPr/>
          <p:nvPr/>
        </p:nvSpPr>
        <p:spPr>
          <a:xfrm>
            <a:off x="144524" y="4250221"/>
            <a:ext cx="11902952" cy="2479191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DFC3A2D-C0C7-454E-B0D8-72A917655C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180" y="728161"/>
            <a:ext cx="2609850" cy="73342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8615AD1-D5CA-434C-A90B-268CAD1D2451}"/>
              </a:ext>
            </a:extLst>
          </p:cNvPr>
          <p:cNvSpPr txBox="1"/>
          <p:nvPr/>
        </p:nvSpPr>
        <p:spPr>
          <a:xfrm>
            <a:off x="483768" y="4612653"/>
            <a:ext cx="756110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b="1" dirty="0">
                <a:solidFill>
                  <a:schemeClr val="bg1"/>
                </a:solidFill>
                <a:latin typeface="+mj-lt"/>
              </a:rPr>
              <a:t>THANK YOU! 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FFD7AD7-BC35-404E-A8FA-B310E12A6E22}"/>
              </a:ext>
            </a:extLst>
          </p:cNvPr>
          <p:cNvCxnSpPr>
            <a:cxnSpLocks/>
          </p:cNvCxnSpPr>
          <p:nvPr/>
        </p:nvCxnSpPr>
        <p:spPr>
          <a:xfrm flipV="1">
            <a:off x="7847019" y="4683220"/>
            <a:ext cx="0" cy="161319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080B84A1-2F67-4E56-8725-49E3EC01DC79}"/>
              </a:ext>
            </a:extLst>
          </p:cNvPr>
          <p:cNvSpPr txBox="1"/>
          <p:nvPr/>
        </p:nvSpPr>
        <p:spPr>
          <a:xfrm>
            <a:off x="8384117" y="4797319"/>
            <a:ext cx="32292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www.ldi.ee</a:t>
            </a:r>
          </a:p>
        </p:txBody>
      </p:sp>
    </p:spTree>
    <p:extLst>
      <p:ext uri="{BB962C8B-B14F-4D97-AF65-F5344CB8AC3E}">
        <p14:creationId xmlns:p14="http://schemas.microsoft.com/office/powerpoint/2010/main" val="3781569544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Placeholder 39">
            <a:extLst>
              <a:ext uri="{FF2B5EF4-FFF2-40B4-BE49-F238E27FC236}">
                <a16:creationId xmlns:a16="http://schemas.microsoft.com/office/drawing/2014/main" id="{04C6C288-018C-422D-9EDC-0BF9FEFE894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hq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2000" cy="3934325"/>
          </a:xfrm>
        </p:spPr>
      </p:pic>
      <p:sp>
        <p:nvSpPr>
          <p:cNvPr id="63" name="Rectangle 62">
            <a:extLst>
              <a:ext uri="{FF2B5EF4-FFF2-40B4-BE49-F238E27FC236}">
                <a16:creationId xmlns:a16="http://schemas.microsoft.com/office/drawing/2014/main" id="{E2663089-75B0-484C-8CDA-4EFEA5C0096A}"/>
              </a:ext>
            </a:extLst>
          </p:cNvPr>
          <p:cNvSpPr/>
          <p:nvPr/>
        </p:nvSpPr>
        <p:spPr>
          <a:xfrm>
            <a:off x="0" y="2789497"/>
            <a:ext cx="12192000" cy="1144328"/>
          </a:xfrm>
          <a:prstGeom prst="rect">
            <a:avLst/>
          </a:prstGeom>
          <a:solidFill>
            <a:schemeClr val="accent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E7D63FD-F6E5-48C5-ACC2-5467C282E5C4}"/>
              </a:ext>
            </a:extLst>
          </p:cNvPr>
          <p:cNvGrpSpPr/>
          <p:nvPr/>
        </p:nvGrpSpPr>
        <p:grpSpPr>
          <a:xfrm>
            <a:off x="-468855" y="0"/>
            <a:ext cx="13040854" cy="264695"/>
            <a:chOff x="-168443" y="0"/>
            <a:chExt cx="12360443" cy="649707"/>
          </a:xfrm>
        </p:grpSpPr>
        <p:sp>
          <p:nvSpPr>
            <p:cNvPr id="2" name="Parallelogram 1">
              <a:extLst>
                <a:ext uri="{FF2B5EF4-FFF2-40B4-BE49-F238E27FC236}">
                  <a16:creationId xmlns:a16="http://schemas.microsoft.com/office/drawing/2014/main" id="{9ECFBB45-995B-4E81-8CFC-2537DF467CC1}"/>
                </a:ext>
              </a:extLst>
            </p:cNvPr>
            <p:cNvSpPr/>
            <p:nvPr/>
          </p:nvSpPr>
          <p:spPr>
            <a:xfrm>
              <a:off x="-84221" y="0"/>
              <a:ext cx="6180221" cy="324853"/>
            </a:xfrm>
            <a:prstGeom prst="parallelogram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Parallelogram 2">
              <a:extLst>
                <a:ext uri="{FF2B5EF4-FFF2-40B4-BE49-F238E27FC236}">
                  <a16:creationId xmlns:a16="http://schemas.microsoft.com/office/drawing/2014/main" id="{F667EB2A-AF91-4205-93C9-474A4B8732DF}"/>
                </a:ext>
              </a:extLst>
            </p:cNvPr>
            <p:cNvSpPr/>
            <p:nvPr/>
          </p:nvSpPr>
          <p:spPr>
            <a:xfrm>
              <a:off x="6011779" y="0"/>
              <a:ext cx="6180221" cy="324853"/>
            </a:xfrm>
            <a:prstGeom prst="parallelogram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Parallelogram 4">
              <a:extLst>
                <a:ext uri="{FF2B5EF4-FFF2-40B4-BE49-F238E27FC236}">
                  <a16:creationId xmlns:a16="http://schemas.microsoft.com/office/drawing/2014/main" id="{22A4D803-2219-4201-A29F-55A926A563A0}"/>
                </a:ext>
              </a:extLst>
            </p:cNvPr>
            <p:cNvSpPr/>
            <p:nvPr/>
          </p:nvSpPr>
          <p:spPr>
            <a:xfrm>
              <a:off x="-168443" y="324855"/>
              <a:ext cx="6180221" cy="324852"/>
            </a:xfrm>
            <a:prstGeom prst="parallelogram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D2418DD3-AC9B-4340-A196-4E85A59CFC71}"/>
              </a:ext>
            </a:extLst>
          </p:cNvPr>
          <p:cNvGrpSpPr/>
          <p:nvPr/>
        </p:nvGrpSpPr>
        <p:grpSpPr>
          <a:xfrm>
            <a:off x="2728661" y="2912679"/>
            <a:ext cx="6734678" cy="919878"/>
            <a:chOff x="460206" y="2912679"/>
            <a:chExt cx="6734678" cy="91987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D05698F-59A2-4B2F-A67A-1A57944E4EAF}"/>
                </a:ext>
              </a:extLst>
            </p:cNvPr>
            <p:cNvSpPr txBox="1"/>
            <p:nvPr/>
          </p:nvSpPr>
          <p:spPr>
            <a:xfrm>
              <a:off x="460206" y="2912679"/>
              <a:ext cx="6734678" cy="646331"/>
            </a:xfrm>
            <a:prstGeom prst="rect">
              <a:avLst/>
            </a:prstGeom>
            <a:noFill/>
          </p:spPr>
          <p:txBody>
            <a:bodyPr wrap="square" anchor="b">
              <a:spAutoFit/>
            </a:bodyPr>
            <a:lstStyle/>
            <a:p>
              <a:pPr algn="ctr"/>
              <a:r>
                <a:rPr lang="en-US" sz="3600" b="1" dirty="0">
                  <a:solidFill>
                    <a:schemeClr val="bg1"/>
                  </a:solidFill>
                  <a:latin typeface="+mj-lt"/>
                </a:rPr>
                <a:t>COMPANY BACKGROUND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4DBA072-7DF4-4857-AD3E-F58DCA6C4B58}"/>
                </a:ext>
              </a:extLst>
            </p:cNvPr>
            <p:cNvSpPr txBox="1"/>
            <p:nvPr/>
          </p:nvSpPr>
          <p:spPr>
            <a:xfrm>
              <a:off x="588043" y="3494003"/>
              <a:ext cx="6479004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bg1"/>
                  </a:solidFill>
                </a:rPr>
                <a:t>Laser Diagnostic Instruments</a:t>
              </a:r>
            </a:p>
          </p:txBody>
        </p:sp>
      </p:grpSp>
      <p:pic>
        <p:nvPicPr>
          <p:cNvPr id="45" name="Picture 44">
            <a:extLst>
              <a:ext uri="{FF2B5EF4-FFF2-40B4-BE49-F238E27FC236}">
                <a16:creationId xmlns:a16="http://schemas.microsoft.com/office/drawing/2014/main" id="{C97928EF-EBD2-484D-882D-028AE691A85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05" y="6564729"/>
            <a:ext cx="548640" cy="154180"/>
          </a:xfrm>
          <a:prstGeom prst="rect">
            <a:avLst/>
          </a:prstGeom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354DBFC2-2F1D-4A0F-9214-77F88F7A2DE5}"/>
              </a:ext>
            </a:extLst>
          </p:cNvPr>
          <p:cNvSpPr txBox="1"/>
          <p:nvPr/>
        </p:nvSpPr>
        <p:spPr>
          <a:xfrm>
            <a:off x="447796" y="5353374"/>
            <a:ext cx="1684585" cy="33855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en-US" sz="1600" dirty="0">
                <a:solidFill>
                  <a:schemeClr val="accent2"/>
                </a:solidFill>
              </a:rPr>
              <a:t>1991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ECE16436-E99D-4E5A-9FEE-9DAB4C34D0EF}"/>
              </a:ext>
            </a:extLst>
          </p:cNvPr>
          <p:cNvSpPr txBox="1"/>
          <p:nvPr/>
        </p:nvSpPr>
        <p:spPr>
          <a:xfrm>
            <a:off x="2843857" y="5353374"/>
            <a:ext cx="1684585" cy="33855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en-US" sz="1600" dirty="0">
                <a:solidFill>
                  <a:schemeClr val="accent2"/>
                </a:solidFill>
              </a:rPr>
              <a:t>Tallinn, Estonia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BB17F69E-E662-4256-B23D-2BF3D931FD65}"/>
              </a:ext>
            </a:extLst>
          </p:cNvPr>
          <p:cNvSpPr txBox="1"/>
          <p:nvPr/>
        </p:nvSpPr>
        <p:spPr>
          <a:xfrm>
            <a:off x="5045722" y="5353374"/>
            <a:ext cx="2100555" cy="83099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en-US" sz="1600" dirty="0">
                <a:solidFill>
                  <a:schemeClr val="accent2"/>
                </a:solidFill>
              </a:rPr>
              <a:t>3</a:t>
            </a:r>
            <a:r>
              <a:rPr lang="en-150" sz="1600" dirty="0">
                <a:solidFill>
                  <a:schemeClr val="accent2"/>
                </a:solidFill>
              </a:rPr>
              <a:t>5</a:t>
            </a:r>
            <a:r>
              <a:rPr lang="en-US" sz="1600" dirty="0">
                <a:solidFill>
                  <a:schemeClr val="accent2"/>
                </a:solidFill>
              </a:rPr>
              <a:t>+ years Remote Sensing and Spectral Fluorescence Analysis</a:t>
            </a:r>
          </a:p>
        </p:txBody>
      </p: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A15F7444-5915-4359-9D77-6559C5E978CA}"/>
              </a:ext>
            </a:extLst>
          </p:cNvPr>
          <p:cNvCxnSpPr>
            <a:stCxn id="38" idx="6"/>
            <a:endCxn id="43" idx="2"/>
          </p:cNvCxnSpPr>
          <p:nvPr/>
        </p:nvCxnSpPr>
        <p:spPr>
          <a:xfrm>
            <a:off x="1651117" y="4799519"/>
            <a:ext cx="8889767" cy="0"/>
          </a:xfrm>
          <a:prstGeom prst="line">
            <a:avLst/>
          </a:prstGeom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14F48CD-E17A-40A7-A98A-92D9FE28CB62}"/>
              </a:ext>
            </a:extLst>
          </p:cNvPr>
          <p:cNvGrpSpPr/>
          <p:nvPr/>
        </p:nvGrpSpPr>
        <p:grpSpPr>
          <a:xfrm>
            <a:off x="929061" y="4438491"/>
            <a:ext cx="722056" cy="722056"/>
            <a:chOff x="-1653180" y="-1246524"/>
            <a:chExt cx="548640" cy="548640"/>
          </a:xfrm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19CEB975-36E7-4949-B2BF-6DC4B652C69D}"/>
                </a:ext>
              </a:extLst>
            </p:cNvPr>
            <p:cNvSpPr/>
            <p:nvPr/>
          </p:nvSpPr>
          <p:spPr>
            <a:xfrm>
              <a:off x="-1653180" y="-1246524"/>
              <a:ext cx="548640" cy="548640"/>
            </a:xfrm>
            <a:prstGeom prst="ellipse">
              <a:avLst/>
            </a:prstGeom>
            <a:ln w="28575">
              <a:solidFill>
                <a:schemeClr val="bg1"/>
              </a:solidFill>
            </a:ln>
            <a:effectLst>
              <a:outerShdw blurRad="850900" sx="102000" sy="102000" algn="ct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pic>
          <p:nvPicPr>
            <p:cNvPr id="58" name="Picture 57">
              <a:extLst>
                <a:ext uri="{FF2B5EF4-FFF2-40B4-BE49-F238E27FC236}">
                  <a16:creationId xmlns:a16="http://schemas.microsoft.com/office/drawing/2014/main" id="{4A5E9AFC-5657-4657-ACE1-1314312D010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lum bright="70000" contrast="-70000"/>
            </a:blip>
            <a:stretch>
              <a:fillRect/>
            </a:stretch>
          </p:blipFill>
          <p:spPr>
            <a:xfrm>
              <a:off x="-1516020" y="-1114238"/>
              <a:ext cx="274320" cy="274320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13A53C1-D45F-488D-B156-4443ED49E636}"/>
              </a:ext>
            </a:extLst>
          </p:cNvPr>
          <p:cNvGrpSpPr/>
          <p:nvPr/>
        </p:nvGrpSpPr>
        <p:grpSpPr>
          <a:xfrm>
            <a:off x="3332017" y="4438491"/>
            <a:ext cx="722056" cy="722056"/>
            <a:chOff x="-1653180" y="-425970"/>
            <a:chExt cx="548640" cy="548640"/>
          </a:xfrm>
        </p:grpSpPr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9A083E46-BFB4-4486-B4EA-2420E2F89685}"/>
                </a:ext>
              </a:extLst>
            </p:cNvPr>
            <p:cNvSpPr/>
            <p:nvPr/>
          </p:nvSpPr>
          <p:spPr>
            <a:xfrm>
              <a:off x="-1653180" y="-425970"/>
              <a:ext cx="548640" cy="548640"/>
            </a:xfrm>
            <a:prstGeom prst="ellipse">
              <a:avLst/>
            </a:prstGeom>
            <a:ln w="28575">
              <a:solidFill>
                <a:schemeClr val="bg1"/>
              </a:solidFill>
            </a:ln>
            <a:effectLst>
              <a:outerShdw blurRad="850900" sx="102000" sy="102000" algn="ct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0DEE3F26-F322-40CD-BD6B-5FDC847DA57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lum bright="70000" contrast="-70000"/>
            </a:blip>
            <a:stretch>
              <a:fillRect/>
            </a:stretch>
          </p:blipFill>
          <p:spPr>
            <a:xfrm>
              <a:off x="-1516020" y="-293805"/>
              <a:ext cx="274320" cy="274320"/>
            </a:xfrm>
            <a:prstGeom prst="rect">
              <a:avLst/>
            </a:prstGeom>
          </p:spPr>
        </p:pic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DF7D4A17-8D12-42EE-A03D-B8A2EA9507FF}"/>
              </a:ext>
            </a:extLst>
          </p:cNvPr>
          <p:cNvGrpSpPr/>
          <p:nvPr/>
        </p:nvGrpSpPr>
        <p:grpSpPr>
          <a:xfrm>
            <a:off x="5734973" y="4438491"/>
            <a:ext cx="722056" cy="722056"/>
            <a:chOff x="-1653180" y="394584"/>
            <a:chExt cx="548640" cy="548640"/>
          </a:xfrm>
        </p:grpSpPr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00306B6F-758E-4A9B-8E75-834FC4789585}"/>
                </a:ext>
              </a:extLst>
            </p:cNvPr>
            <p:cNvSpPr/>
            <p:nvPr/>
          </p:nvSpPr>
          <p:spPr>
            <a:xfrm>
              <a:off x="-1653180" y="394584"/>
              <a:ext cx="548640" cy="548640"/>
            </a:xfrm>
            <a:prstGeom prst="ellipse">
              <a:avLst/>
            </a:prstGeom>
            <a:ln w="28575">
              <a:solidFill>
                <a:schemeClr val="bg1"/>
              </a:solidFill>
            </a:ln>
            <a:effectLst>
              <a:outerShdw blurRad="850900" sx="102000" sy="102000" algn="ct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pic>
          <p:nvPicPr>
            <p:cNvPr id="60" name="Picture 59">
              <a:extLst>
                <a:ext uri="{FF2B5EF4-FFF2-40B4-BE49-F238E27FC236}">
                  <a16:creationId xmlns:a16="http://schemas.microsoft.com/office/drawing/2014/main" id="{1EEFA26B-BB66-4771-8A4C-C8D6A612911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lum bright="70000" contrast="-70000"/>
            </a:blip>
            <a:stretch>
              <a:fillRect/>
            </a:stretch>
          </p:blipFill>
          <p:spPr>
            <a:xfrm>
              <a:off x="-1516020" y="533962"/>
              <a:ext cx="274320" cy="274320"/>
            </a:xfrm>
            <a:prstGeom prst="rect">
              <a:avLst/>
            </a:prstGeom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A4E73D74-A835-4D7E-A682-CC04445B545F}"/>
              </a:ext>
            </a:extLst>
          </p:cNvPr>
          <p:cNvGrpSpPr/>
          <p:nvPr/>
        </p:nvGrpSpPr>
        <p:grpSpPr>
          <a:xfrm>
            <a:off x="8137929" y="4438491"/>
            <a:ext cx="722056" cy="722056"/>
            <a:chOff x="-1653180" y="1215138"/>
            <a:chExt cx="548640" cy="54864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AC36349D-CAB1-40E2-805C-1F2EAC4EEA4B}"/>
                </a:ext>
              </a:extLst>
            </p:cNvPr>
            <p:cNvSpPr/>
            <p:nvPr/>
          </p:nvSpPr>
          <p:spPr>
            <a:xfrm>
              <a:off x="-1653180" y="1215138"/>
              <a:ext cx="548640" cy="548640"/>
            </a:xfrm>
            <a:prstGeom prst="ellipse">
              <a:avLst/>
            </a:prstGeom>
            <a:ln w="28575">
              <a:solidFill>
                <a:schemeClr val="bg1"/>
              </a:solidFill>
            </a:ln>
            <a:effectLst>
              <a:outerShdw blurRad="850900" sx="102000" sy="102000" algn="ct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pic>
          <p:nvPicPr>
            <p:cNvPr id="61" name="Picture 60">
              <a:extLst>
                <a:ext uri="{FF2B5EF4-FFF2-40B4-BE49-F238E27FC236}">
                  <a16:creationId xmlns:a16="http://schemas.microsoft.com/office/drawing/2014/main" id="{9F87F73D-457C-48A6-867B-73BF8BB2D0A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lum bright="70000" contrast="-70000"/>
            </a:blip>
            <a:stretch>
              <a:fillRect/>
            </a:stretch>
          </p:blipFill>
          <p:spPr>
            <a:xfrm>
              <a:off x="-1516020" y="1354395"/>
              <a:ext cx="274320" cy="274320"/>
            </a:xfrm>
            <a:prstGeom prst="rect">
              <a:avLst/>
            </a:prstGeom>
          </p:spPr>
        </p:pic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F2AD5FB5-3263-494A-89BB-074FD26A10B5}"/>
              </a:ext>
            </a:extLst>
          </p:cNvPr>
          <p:cNvGrpSpPr/>
          <p:nvPr/>
        </p:nvGrpSpPr>
        <p:grpSpPr>
          <a:xfrm>
            <a:off x="10540884" y="4438491"/>
            <a:ext cx="722056" cy="722056"/>
            <a:chOff x="-1653180" y="2035692"/>
            <a:chExt cx="548640" cy="54864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0E7CBA2B-0536-44A0-A002-E39C90AD2BB0}"/>
                </a:ext>
              </a:extLst>
            </p:cNvPr>
            <p:cNvSpPr/>
            <p:nvPr/>
          </p:nvSpPr>
          <p:spPr>
            <a:xfrm>
              <a:off x="-1653180" y="2035692"/>
              <a:ext cx="548640" cy="548640"/>
            </a:xfrm>
            <a:prstGeom prst="ellipse">
              <a:avLst/>
            </a:prstGeom>
            <a:ln w="28575">
              <a:solidFill>
                <a:schemeClr val="bg1"/>
              </a:solidFill>
            </a:ln>
            <a:effectLst>
              <a:outerShdw blurRad="850900" sx="102000" sy="102000" algn="ct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pic>
          <p:nvPicPr>
            <p:cNvPr id="62" name="Picture 61">
              <a:extLst>
                <a:ext uri="{FF2B5EF4-FFF2-40B4-BE49-F238E27FC236}">
                  <a16:creationId xmlns:a16="http://schemas.microsoft.com/office/drawing/2014/main" id="{193E7EEB-4E58-4C94-9638-1A8FC7E1796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lum bright="70000" contrast="-70000"/>
            </a:blip>
            <a:stretch>
              <a:fillRect/>
            </a:stretch>
          </p:blipFill>
          <p:spPr>
            <a:xfrm>
              <a:off x="-1516020" y="2172851"/>
              <a:ext cx="274320" cy="274320"/>
            </a:xfrm>
            <a:prstGeom prst="rect">
              <a:avLst/>
            </a:prstGeom>
          </p:spPr>
        </p:pic>
      </p:grpSp>
      <p:sp>
        <p:nvSpPr>
          <p:cNvPr id="65" name="TextBox 64">
            <a:extLst>
              <a:ext uri="{FF2B5EF4-FFF2-40B4-BE49-F238E27FC236}">
                <a16:creationId xmlns:a16="http://schemas.microsoft.com/office/drawing/2014/main" id="{8A1A3261-19DF-42C9-B2CD-E789136E06FD}"/>
              </a:ext>
            </a:extLst>
          </p:cNvPr>
          <p:cNvSpPr txBox="1"/>
          <p:nvPr/>
        </p:nvSpPr>
        <p:spPr>
          <a:xfrm>
            <a:off x="7455092" y="5353374"/>
            <a:ext cx="2100555" cy="58477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en-US" sz="1600" dirty="0">
                <a:solidFill>
                  <a:schemeClr val="accent2"/>
                </a:solidFill>
              </a:rPr>
              <a:t>R&amp;D and Manufacturer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2B8D42BA-1F4B-4B49-B0EA-03FA31116C83}"/>
              </a:ext>
            </a:extLst>
          </p:cNvPr>
          <p:cNvSpPr txBox="1"/>
          <p:nvPr/>
        </p:nvSpPr>
        <p:spPr>
          <a:xfrm>
            <a:off x="9929004" y="5353374"/>
            <a:ext cx="1818456" cy="58477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en-US" sz="1600" dirty="0">
                <a:solidFill>
                  <a:schemeClr val="accent2"/>
                </a:solidFill>
              </a:rPr>
              <a:t>ISO 9001:2015</a:t>
            </a:r>
          </a:p>
          <a:p>
            <a:pPr algn="ctr"/>
            <a:r>
              <a:rPr lang="en-150" sz="1600" dirty="0">
                <a:solidFill>
                  <a:schemeClr val="accent2"/>
                </a:solidFill>
              </a:rPr>
              <a:t>ATEX / </a:t>
            </a:r>
            <a:r>
              <a:rPr lang="en-US" sz="1600" dirty="0">
                <a:solidFill>
                  <a:schemeClr val="accent2"/>
                </a:solidFill>
              </a:rPr>
              <a:t>IECEx 202</a:t>
            </a:r>
            <a:r>
              <a:rPr lang="en-150" sz="1600" dirty="0">
                <a:solidFill>
                  <a:schemeClr val="accent2"/>
                </a:solidFill>
              </a:rPr>
              <a:t>6</a:t>
            </a:r>
            <a:endParaRPr lang="en-US" sz="1600" dirty="0">
              <a:solidFill>
                <a:schemeClr val="accent2"/>
              </a:solidFill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F31F48B-642B-47B0-9368-1C42C9EFC218}"/>
              </a:ext>
            </a:extLst>
          </p:cNvPr>
          <p:cNvSpPr txBox="1"/>
          <p:nvPr/>
        </p:nvSpPr>
        <p:spPr>
          <a:xfrm>
            <a:off x="11197271" y="6526596"/>
            <a:ext cx="89054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BF03E32-72BD-0347-AAE1-87B13DE37447}" type="slidenum">
              <a:rPr lang="en-ID" sz="1100" b="1" u="none" strike="noStrike" smtClean="0">
                <a:effectLst/>
                <a:latin typeface="+mj-lt"/>
                <a:ea typeface="Roboto Mono" pitchFamily="49" charset="0"/>
                <a:cs typeface="Palanquin" panose="020B0004020203020204" pitchFamily="34" charset="77"/>
              </a:rPr>
              <a:t>2</a:t>
            </a:fld>
            <a:r>
              <a:rPr lang="en-ID" sz="1100" u="none" strike="noStrike" dirty="0">
                <a:solidFill>
                  <a:schemeClr val="bg1"/>
                </a:solidFill>
                <a:effectLst/>
                <a:ea typeface="Roboto Mono" pitchFamily="49" charset="0"/>
                <a:cs typeface="Palanquin" panose="020B0004020203020204" pitchFamily="34" charset="77"/>
              </a:rPr>
              <a:t> </a:t>
            </a:r>
            <a:r>
              <a:rPr lang="en-ID" sz="900" u="none" strike="noStrike" dirty="0">
                <a:solidFill>
                  <a:schemeClr val="accent1"/>
                </a:solidFill>
                <a:effectLst/>
                <a:ea typeface="Roboto Mono" pitchFamily="49" charset="0"/>
                <a:cs typeface="Palanquin" panose="020B0004020203020204" pitchFamily="34" charset="77"/>
              </a:rPr>
              <a:t>/ </a:t>
            </a:r>
            <a:r>
              <a:rPr lang="en-150" sz="900" u="none" strike="noStrike" dirty="0">
                <a:solidFill>
                  <a:schemeClr val="accent1"/>
                </a:solidFill>
                <a:effectLst/>
                <a:ea typeface="Roboto Mono" pitchFamily="49" charset="0"/>
                <a:cs typeface="Palanquin" panose="020B0004020203020204" pitchFamily="34" charset="77"/>
              </a:rPr>
              <a:t>14</a:t>
            </a:r>
            <a:endParaRPr lang="en-US" sz="1100" dirty="0">
              <a:solidFill>
                <a:schemeClr val="accent1"/>
              </a:solidFill>
              <a:ea typeface="Roboto Mono" pitchFamily="49" charset="0"/>
              <a:cs typeface="Palanquin" panose="020B0004020203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408825548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oup 40">
            <a:extLst>
              <a:ext uri="{FF2B5EF4-FFF2-40B4-BE49-F238E27FC236}">
                <a16:creationId xmlns:a16="http://schemas.microsoft.com/office/drawing/2014/main" id="{22A4D1BD-CB0B-4506-96EB-B7B29E34F1DC}"/>
              </a:ext>
            </a:extLst>
          </p:cNvPr>
          <p:cNvGrpSpPr/>
          <p:nvPr/>
        </p:nvGrpSpPr>
        <p:grpSpPr>
          <a:xfrm flipH="1">
            <a:off x="7704301" y="3805636"/>
            <a:ext cx="3442669" cy="461665"/>
            <a:chOff x="8595391" y="3805636"/>
            <a:chExt cx="3442669" cy="461665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43AAE216-A613-4D3F-B683-0F7123A61572}"/>
                </a:ext>
              </a:extLst>
            </p:cNvPr>
            <p:cNvSpPr txBox="1"/>
            <p:nvPr/>
          </p:nvSpPr>
          <p:spPr>
            <a:xfrm>
              <a:off x="8595391" y="3805636"/>
              <a:ext cx="1598157" cy="461665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r>
                <a:rPr lang="en-US" sz="2400" dirty="0"/>
                <a:t>Emissions</a:t>
              </a:r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4A9D924D-6A6C-470C-A337-6D834AAC1CA2}"/>
                </a:ext>
              </a:extLst>
            </p:cNvPr>
            <p:cNvSpPr/>
            <p:nvPr/>
          </p:nvSpPr>
          <p:spPr>
            <a:xfrm>
              <a:off x="10419070" y="3945028"/>
              <a:ext cx="182880" cy="1828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2400"/>
            </a:p>
          </p:txBody>
        </p: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483701EA-C46C-4928-9B3B-9F5D6DAC124D}"/>
                </a:ext>
              </a:extLst>
            </p:cNvPr>
            <p:cNvCxnSpPr>
              <a:stCxn id="39" idx="6"/>
            </p:cNvCxnSpPr>
            <p:nvPr/>
          </p:nvCxnSpPr>
          <p:spPr>
            <a:xfrm>
              <a:off x="10601950" y="4036468"/>
              <a:ext cx="1436110" cy="169171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73EEA014-4FE8-4668-B7C4-7FAEB4E4AED4}"/>
              </a:ext>
            </a:extLst>
          </p:cNvPr>
          <p:cNvSpPr/>
          <p:nvPr/>
        </p:nvSpPr>
        <p:spPr>
          <a:xfrm>
            <a:off x="5688271" y="4480733"/>
            <a:ext cx="668543" cy="1887016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26110E27-E67A-43C1-999B-FB48AA50AA74}"/>
              </a:ext>
            </a:extLst>
          </p:cNvPr>
          <p:cNvSpPr/>
          <p:nvPr/>
        </p:nvSpPr>
        <p:spPr>
          <a:xfrm>
            <a:off x="1970985" y="6035384"/>
            <a:ext cx="8250031" cy="801205"/>
          </a:xfrm>
          <a:custGeom>
            <a:avLst/>
            <a:gdLst>
              <a:gd name="connsiteX0" fmla="*/ 133148 w 8250031"/>
              <a:gd name="connsiteY0" fmla="*/ 496405 h 801205"/>
              <a:gd name="connsiteX1" fmla="*/ 670176 w 8250031"/>
              <a:gd name="connsiteY1" fmla="*/ 220633 h 801205"/>
              <a:gd name="connsiteX2" fmla="*/ 1976462 w 8250031"/>
              <a:gd name="connsiteY2" fmla="*/ 148062 h 801205"/>
              <a:gd name="connsiteX3" fmla="*/ 3413376 w 8250031"/>
              <a:gd name="connsiteY3" fmla="*/ 2919 h 801205"/>
              <a:gd name="connsiteX4" fmla="*/ 4690633 w 8250031"/>
              <a:gd name="connsiteY4" fmla="*/ 293205 h 801205"/>
              <a:gd name="connsiteX5" fmla="*/ 5677605 w 8250031"/>
              <a:gd name="connsiteY5" fmla="*/ 75491 h 801205"/>
              <a:gd name="connsiteX6" fmla="*/ 6388805 w 8250031"/>
              <a:gd name="connsiteY6" fmla="*/ 162576 h 801205"/>
              <a:gd name="connsiteX7" fmla="*/ 7259662 w 8250031"/>
              <a:gd name="connsiteY7" fmla="*/ 206119 h 801205"/>
              <a:gd name="connsiteX8" fmla="*/ 7651548 w 8250031"/>
              <a:gd name="connsiteY8" fmla="*/ 90005 h 801205"/>
              <a:gd name="connsiteX9" fmla="*/ 8130519 w 8250031"/>
              <a:gd name="connsiteY9" fmla="*/ 598005 h 801205"/>
              <a:gd name="connsiteX10" fmla="*/ 5227662 w 8250031"/>
              <a:gd name="connsiteY10" fmla="*/ 801205 h 801205"/>
              <a:gd name="connsiteX11" fmla="*/ 2194176 w 8250031"/>
              <a:gd name="connsiteY11" fmla="*/ 728633 h 801205"/>
              <a:gd name="connsiteX12" fmla="*/ 191205 w 8250031"/>
              <a:gd name="connsiteY12" fmla="*/ 583491 h 801205"/>
              <a:gd name="connsiteX13" fmla="*/ 133148 w 8250031"/>
              <a:gd name="connsiteY13" fmla="*/ 496405 h 801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8250031" h="801205">
                <a:moveTo>
                  <a:pt x="133148" y="496405"/>
                </a:moveTo>
                <a:cubicBezTo>
                  <a:pt x="212976" y="435929"/>
                  <a:pt x="362957" y="278690"/>
                  <a:pt x="670176" y="220633"/>
                </a:cubicBezTo>
                <a:cubicBezTo>
                  <a:pt x="977395" y="162576"/>
                  <a:pt x="1519262" y="184348"/>
                  <a:pt x="1976462" y="148062"/>
                </a:cubicBezTo>
                <a:cubicBezTo>
                  <a:pt x="2433662" y="111776"/>
                  <a:pt x="2961014" y="-21271"/>
                  <a:pt x="3413376" y="2919"/>
                </a:cubicBezTo>
                <a:cubicBezTo>
                  <a:pt x="3865738" y="27109"/>
                  <a:pt x="4313262" y="281110"/>
                  <a:pt x="4690633" y="293205"/>
                </a:cubicBezTo>
                <a:cubicBezTo>
                  <a:pt x="5068004" y="305300"/>
                  <a:pt x="5394576" y="97262"/>
                  <a:pt x="5677605" y="75491"/>
                </a:cubicBezTo>
                <a:cubicBezTo>
                  <a:pt x="5960634" y="53720"/>
                  <a:pt x="6125129" y="140805"/>
                  <a:pt x="6388805" y="162576"/>
                </a:cubicBezTo>
                <a:cubicBezTo>
                  <a:pt x="6652481" y="184347"/>
                  <a:pt x="7049205" y="218214"/>
                  <a:pt x="7259662" y="206119"/>
                </a:cubicBezTo>
                <a:cubicBezTo>
                  <a:pt x="7470119" y="194024"/>
                  <a:pt x="7506405" y="24691"/>
                  <a:pt x="7651548" y="90005"/>
                </a:cubicBezTo>
                <a:cubicBezTo>
                  <a:pt x="7796691" y="155319"/>
                  <a:pt x="8534500" y="479472"/>
                  <a:pt x="8130519" y="598005"/>
                </a:cubicBezTo>
                <a:cubicBezTo>
                  <a:pt x="7726538" y="716538"/>
                  <a:pt x="6217052" y="779434"/>
                  <a:pt x="5227662" y="801205"/>
                </a:cubicBezTo>
                <a:lnTo>
                  <a:pt x="2194176" y="728633"/>
                </a:lnTo>
                <a:cubicBezTo>
                  <a:pt x="1354767" y="692347"/>
                  <a:pt x="532291" y="627034"/>
                  <a:pt x="191205" y="583491"/>
                </a:cubicBezTo>
                <a:cubicBezTo>
                  <a:pt x="-149881" y="539948"/>
                  <a:pt x="53320" y="556881"/>
                  <a:pt x="133148" y="49640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87E9727-065E-47BE-8D05-ACC216DFB865}"/>
              </a:ext>
            </a:extLst>
          </p:cNvPr>
          <p:cNvGrpSpPr/>
          <p:nvPr/>
        </p:nvGrpSpPr>
        <p:grpSpPr>
          <a:xfrm>
            <a:off x="-468855" y="0"/>
            <a:ext cx="13040854" cy="264695"/>
            <a:chOff x="-168443" y="0"/>
            <a:chExt cx="12360443" cy="649707"/>
          </a:xfrm>
        </p:grpSpPr>
        <p:sp>
          <p:nvSpPr>
            <p:cNvPr id="4" name="Parallelogram 3">
              <a:extLst>
                <a:ext uri="{FF2B5EF4-FFF2-40B4-BE49-F238E27FC236}">
                  <a16:creationId xmlns:a16="http://schemas.microsoft.com/office/drawing/2014/main" id="{D41E5D5F-ED58-4E69-9DA0-579B9DD12BCA}"/>
                </a:ext>
              </a:extLst>
            </p:cNvPr>
            <p:cNvSpPr/>
            <p:nvPr/>
          </p:nvSpPr>
          <p:spPr>
            <a:xfrm>
              <a:off x="-84221" y="0"/>
              <a:ext cx="6180221" cy="324853"/>
            </a:xfrm>
            <a:prstGeom prst="parallelogram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Parallelogram 4">
              <a:extLst>
                <a:ext uri="{FF2B5EF4-FFF2-40B4-BE49-F238E27FC236}">
                  <a16:creationId xmlns:a16="http://schemas.microsoft.com/office/drawing/2014/main" id="{F2B60B4D-CD57-46A3-AB65-C286F4A46537}"/>
                </a:ext>
              </a:extLst>
            </p:cNvPr>
            <p:cNvSpPr/>
            <p:nvPr/>
          </p:nvSpPr>
          <p:spPr>
            <a:xfrm>
              <a:off x="6011779" y="0"/>
              <a:ext cx="6180221" cy="324853"/>
            </a:xfrm>
            <a:prstGeom prst="parallelogram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B370503E-9BCD-4B45-9A87-F5AE10ECAA14}"/>
                </a:ext>
              </a:extLst>
            </p:cNvPr>
            <p:cNvSpPr/>
            <p:nvPr/>
          </p:nvSpPr>
          <p:spPr>
            <a:xfrm>
              <a:off x="-168443" y="324855"/>
              <a:ext cx="6180221" cy="324852"/>
            </a:xfrm>
            <a:prstGeom prst="parallelogram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B3316A45-E0BC-49E4-BC44-7F3A3A3F6CB2}"/>
              </a:ext>
            </a:extLst>
          </p:cNvPr>
          <p:cNvGrpSpPr/>
          <p:nvPr/>
        </p:nvGrpSpPr>
        <p:grpSpPr>
          <a:xfrm>
            <a:off x="-468855" y="0"/>
            <a:ext cx="13040854" cy="264695"/>
            <a:chOff x="-168443" y="0"/>
            <a:chExt cx="12360443" cy="649707"/>
          </a:xfrm>
        </p:grpSpPr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4AD608AA-95E5-4EC5-9E23-DD27B5B2A3B7}"/>
                </a:ext>
              </a:extLst>
            </p:cNvPr>
            <p:cNvSpPr/>
            <p:nvPr/>
          </p:nvSpPr>
          <p:spPr>
            <a:xfrm>
              <a:off x="-84221" y="0"/>
              <a:ext cx="6180221" cy="324853"/>
            </a:xfrm>
            <a:prstGeom prst="parallelogram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23BD3970-7C73-4D93-AED6-34B828B6F0D1}"/>
                </a:ext>
              </a:extLst>
            </p:cNvPr>
            <p:cNvSpPr/>
            <p:nvPr/>
          </p:nvSpPr>
          <p:spPr>
            <a:xfrm>
              <a:off x="6011779" y="0"/>
              <a:ext cx="6180221" cy="324853"/>
            </a:xfrm>
            <a:prstGeom prst="parallelogram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B1A3561E-C167-4353-88F5-8AA113D52C16}"/>
                </a:ext>
              </a:extLst>
            </p:cNvPr>
            <p:cNvSpPr/>
            <p:nvPr/>
          </p:nvSpPr>
          <p:spPr>
            <a:xfrm>
              <a:off x="-168443" y="324855"/>
              <a:ext cx="6180221" cy="324852"/>
            </a:xfrm>
            <a:prstGeom prst="parallelogram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53E5451A-3A58-4B92-9CA5-92DACB32E1D5}"/>
              </a:ext>
            </a:extLst>
          </p:cNvPr>
          <p:cNvSpPr txBox="1"/>
          <p:nvPr/>
        </p:nvSpPr>
        <p:spPr>
          <a:xfrm>
            <a:off x="460207" y="490251"/>
            <a:ext cx="6734678" cy="769441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r>
              <a:rPr lang="en-US" sz="4400" b="1" dirty="0">
                <a:latin typeface="+mj-lt"/>
              </a:rPr>
              <a:t>WHAT </a:t>
            </a:r>
            <a:r>
              <a:rPr lang="en-US" sz="4400" b="1" dirty="0">
                <a:solidFill>
                  <a:schemeClr val="accent1"/>
                </a:solidFill>
                <a:latin typeface="+mj-lt"/>
              </a:rPr>
              <a:t>IS ROW?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3EA64CC-4805-49FB-B8A9-771E4EF1D89D}"/>
              </a:ext>
            </a:extLst>
          </p:cNvPr>
          <p:cNvSpPr txBox="1"/>
          <p:nvPr/>
        </p:nvSpPr>
        <p:spPr>
          <a:xfrm>
            <a:off x="460206" y="1194685"/>
            <a:ext cx="647900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accent2"/>
                </a:solidFill>
              </a:rPr>
              <a:t>Fluorescence detection</a:t>
            </a:r>
          </a:p>
        </p:txBody>
      </p:sp>
      <p:pic>
        <p:nvPicPr>
          <p:cNvPr id="13" name="Google Shape;46;p5" descr="A close up of a sign&#10;&#10;Description automatically generated">
            <a:extLst>
              <a:ext uri="{FF2B5EF4-FFF2-40B4-BE49-F238E27FC236}">
                <a16:creationId xmlns:a16="http://schemas.microsoft.com/office/drawing/2014/main" id="{EE11847A-E9BE-45DB-989C-241957876B4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966803" y="613361"/>
            <a:ext cx="3507793" cy="442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DBFCC88-282A-4D91-B3F1-3B6F23087D3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3434">
            <a:off x="7323346" y="1880647"/>
            <a:ext cx="635297" cy="962571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D3055AF-2EFB-47C2-9673-622764D597FE}"/>
              </a:ext>
            </a:extLst>
          </p:cNvPr>
          <p:cNvSpPr txBox="1"/>
          <p:nvPr/>
        </p:nvSpPr>
        <p:spPr>
          <a:xfrm>
            <a:off x="7399028" y="1259692"/>
            <a:ext cx="235392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Sends Alert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27087A6-FB52-4A84-A1F4-5D781FA65C8A}"/>
              </a:ext>
            </a:extLst>
          </p:cNvPr>
          <p:cNvSpPr txBox="1"/>
          <p:nvPr/>
        </p:nvSpPr>
        <p:spPr>
          <a:xfrm>
            <a:off x="2808660" y="5520561"/>
            <a:ext cx="367631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Oil’s Native Fluorescence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6CEE61C-A51D-418F-A80E-2CCA6373E41E}"/>
              </a:ext>
            </a:extLst>
          </p:cNvPr>
          <p:cNvGrpSpPr/>
          <p:nvPr/>
        </p:nvGrpSpPr>
        <p:grpSpPr>
          <a:xfrm>
            <a:off x="4299039" y="3076441"/>
            <a:ext cx="3434852" cy="2230104"/>
            <a:chOff x="4270011" y="3076441"/>
            <a:chExt cx="3434852" cy="2230104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DFB74DD0-0DF9-4E19-ABBF-1C6F0B5A042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075776">
              <a:off x="3712485" y="3633967"/>
              <a:ext cx="2230104" cy="1115052"/>
            </a:xfrm>
            <a:prstGeom prst="rect">
              <a:avLst/>
            </a:prstGeom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0B8EBA1E-1745-4512-81BF-6A0633D4D28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524224" flipH="1">
              <a:off x="6032285" y="3633967"/>
              <a:ext cx="2230104" cy="1115052"/>
            </a:xfrm>
            <a:prstGeom prst="rect">
              <a:avLst/>
            </a:prstGeom>
          </p:spPr>
        </p:pic>
      </p:grpSp>
      <p:pic>
        <p:nvPicPr>
          <p:cNvPr id="27" name="Picture 26">
            <a:extLst>
              <a:ext uri="{FF2B5EF4-FFF2-40B4-BE49-F238E27FC236}">
                <a16:creationId xmlns:a16="http://schemas.microsoft.com/office/drawing/2014/main" id="{37E302B0-95EA-4158-8297-1C5EFDF59BB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137" y="5637112"/>
            <a:ext cx="388260" cy="38826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33000839-4826-49CC-80A1-C16837A1F19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2734" y="5491981"/>
            <a:ext cx="388260" cy="38826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91852E68-AD2B-471E-B32A-AD02C622FCC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6560" y="5491981"/>
            <a:ext cx="388260" cy="38826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56319D0A-1824-4BC8-9552-E7B32154AEF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4122" y="5610970"/>
            <a:ext cx="388260" cy="38826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D44E1B78-516F-4A5C-8E1A-B234F16163F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0456" y="5473037"/>
            <a:ext cx="388260" cy="38826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6EC7C9A5-655F-4AA2-96AD-8F20041B04F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7336" y="5667183"/>
            <a:ext cx="388260" cy="388260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077B019C-3083-4D0A-A89A-EFEBE8459909}"/>
              </a:ext>
            </a:extLst>
          </p:cNvPr>
          <p:cNvSpPr txBox="1"/>
          <p:nvPr/>
        </p:nvSpPr>
        <p:spPr>
          <a:xfrm>
            <a:off x="625986" y="3751661"/>
            <a:ext cx="183101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2400" dirty="0"/>
              <a:t>Excitation UV Beam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6B0FB9EF-24A7-4023-9CEA-546B9F927CF2}"/>
              </a:ext>
            </a:extLst>
          </p:cNvPr>
          <p:cNvSpPr/>
          <p:nvPr/>
        </p:nvSpPr>
        <p:spPr>
          <a:xfrm>
            <a:off x="2682527" y="3983386"/>
            <a:ext cx="182880" cy="18288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B0240FD7-BC1E-43B8-8CA1-2EBAC8829B92}"/>
              </a:ext>
            </a:extLst>
          </p:cNvPr>
          <p:cNvCxnSpPr>
            <a:stCxn id="35" idx="6"/>
            <a:endCxn id="23" idx="2"/>
          </p:cNvCxnSpPr>
          <p:nvPr/>
        </p:nvCxnSpPr>
        <p:spPr>
          <a:xfrm>
            <a:off x="2865407" y="4074826"/>
            <a:ext cx="1436110" cy="169171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Oval 41">
            <a:extLst>
              <a:ext uri="{FF2B5EF4-FFF2-40B4-BE49-F238E27FC236}">
                <a16:creationId xmlns:a16="http://schemas.microsoft.com/office/drawing/2014/main" id="{E1F2C8F6-1228-4B03-8BEE-0C01F61CD7A0}"/>
              </a:ext>
            </a:extLst>
          </p:cNvPr>
          <p:cNvSpPr/>
          <p:nvPr/>
        </p:nvSpPr>
        <p:spPr>
          <a:xfrm>
            <a:off x="1818167" y="2998361"/>
            <a:ext cx="638837" cy="638837"/>
          </a:xfrm>
          <a:prstGeom prst="ellipse">
            <a:avLst/>
          </a:prstGeom>
          <a:ln w="28575">
            <a:solidFill>
              <a:schemeClr val="bg1"/>
            </a:solidFill>
          </a:ln>
          <a:effectLst>
            <a:outerShdw blurRad="8509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4032FC07-02D9-4290-80AF-ECE2E9F82865}"/>
              </a:ext>
            </a:extLst>
          </p:cNvPr>
          <p:cNvSpPr/>
          <p:nvPr/>
        </p:nvSpPr>
        <p:spPr>
          <a:xfrm>
            <a:off x="9548812" y="2996924"/>
            <a:ext cx="640080" cy="640080"/>
          </a:xfrm>
          <a:prstGeom prst="ellipse">
            <a:avLst/>
          </a:prstGeom>
          <a:ln w="28575">
            <a:solidFill>
              <a:schemeClr val="bg1"/>
            </a:solidFill>
          </a:ln>
          <a:effectLst>
            <a:outerShdw blurRad="8509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E8B0D497-64E6-4A8A-83B0-A3AEF700DB05}"/>
              </a:ext>
            </a:extLst>
          </p:cNvPr>
          <p:cNvPicPr>
            <a:picLocks noChangeAspect="1"/>
          </p:cNvPicPr>
          <p:nvPr/>
        </p:nvPicPr>
        <p:blipFill>
          <a:blip r:embed="rId6">
            <a:lum bright="70000" contrast="-70000"/>
          </a:blip>
          <a:stretch>
            <a:fillRect/>
          </a:stretch>
        </p:blipFill>
        <p:spPr>
          <a:xfrm>
            <a:off x="1977565" y="3161088"/>
            <a:ext cx="320040" cy="320040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638BDF5D-2F7B-428B-B73D-00C0512D1D66}"/>
              </a:ext>
            </a:extLst>
          </p:cNvPr>
          <p:cNvPicPr>
            <a:picLocks noChangeAspect="1"/>
          </p:cNvPicPr>
          <p:nvPr/>
        </p:nvPicPr>
        <p:blipFill>
          <a:blip r:embed="rId7">
            <a:lum bright="70000" contrast="-70000"/>
          </a:blip>
          <a:stretch>
            <a:fillRect/>
          </a:stretch>
        </p:blipFill>
        <p:spPr>
          <a:xfrm>
            <a:off x="9708832" y="3159641"/>
            <a:ext cx="320040" cy="320040"/>
          </a:xfrm>
          <a:prstGeom prst="rect">
            <a:avLst/>
          </a:prstGeom>
        </p:spPr>
      </p:pic>
      <p:pic>
        <p:nvPicPr>
          <p:cNvPr id="26" name="Immagine 2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99019"/>
            <a:ext cx="12192000" cy="571238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980D4317-9453-40AF-85BC-7D43C2F3C71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05" y="6564729"/>
            <a:ext cx="548640" cy="154180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10C986A8-9B84-4B7C-B07A-A4EB3279793E}"/>
              </a:ext>
            </a:extLst>
          </p:cNvPr>
          <p:cNvSpPr txBox="1"/>
          <p:nvPr/>
        </p:nvSpPr>
        <p:spPr>
          <a:xfrm>
            <a:off x="11197271" y="6526596"/>
            <a:ext cx="89054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BF03E32-72BD-0347-AAE1-87B13DE37447}" type="slidenum">
              <a:rPr lang="en-ID" sz="1100" b="1" u="none" strike="noStrike" smtClean="0">
                <a:effectLst/>
                <a:latin typeface="+mj-lt"/>
                <a:ea typeface="Roboto Mono" pitchFamily="49" charset="0"/>
                <a:cs typeface="Palanquin" panose="020B0004020203020204" pitchFamily="34" charset="77"/>
              </a:rPr>
              <a:t>3</a:t>
            </a:fld>
            <a:r>
              <a:rPr lang="en-ID" sz="1100" u="none" strike="noStrike" dirty="0">
                <a:effectLst/>
                <a:ea typeface="Roboto Mono" pitchFamily="49" charset="0"/>
                <a:cs typeface="Palanquin" panose="020B0004020203020204" pitchFamily="34" charset="77"/>
              </a:rPr>
              <a:t> </a:t>
            </a:r>
            <a:r>
              <a:rPr lang="en-ID" sz="900" u="none" strike="noStrike" dirty="0">
                <a:effectLst/>
                <a:ea typeface="Roboto Mono" pitchFamily="49" charset="0"/>
                <a:cs typeface="Palanquin" panose="020B0004020203020204" pitchFamily="34" charset="77"/>
              </a:rPr>
              <a:t>/ </a:t>
            </a:r>
            <a:r>
              <a:rPr lang="en-150" sz="900" u="none" strike="noStrike" dirty="0">
                <a:effectLst/>
                <a:ea typeface="Roboto Mono" pitchFamily="49" charset="0"/>
                <a:cs typeface="Palanquin" panose="020B0004020203020204" pitchFamily="34" charset="77"/>
              </a:rPr>
              <a:t>14</a:t>
            </a:r>
            <a:endParaRPr lang="en-US" sz="1100" dirty="0">
              <a:ea typeface="Roboto Mono" pitchFamily="49" charset="0"/>
              <a:cs typeface="Palanquin" panose="020B0004020203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337038683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587E9727-065E-47BE-8D05-ACC216DFB865}"/>
              </a:ext>
            </a:extLst>
          </p:cNvPr>
          <p:cNvGrpSpPr/>
          <p:nvPr/>
        </p:nvGrpSpPr>
        <p:grpSpPr>
          <a:xfrm>
            <a:off x="-468855" y="0"/>
            <a:ext cx="13040854" cy="264695"/>
            <a:chOff x="-168443" y="0"/>
            <a:chExt cx="12360443" cy="649707"/>
          </a:xfrm>
        </p:grpSpPr>
        <p:sp>
          <p:nvSpPr>
            <p:cNvPr id="4" name="Parallelogram 3">
              <a:extLst>
                <a:ext uri="{FF2B5EF4-FFF2-40B4-BE49-F238E27FC236}">
                  <a16:creationId xmlns:a16="http://schemas.microsoft.com/office/drawing/2014/main" id="{D41E5D5F-ED58-4E69-9DA0-579B9DD12BCA}"/>
                </a:ext>
              </a:extLst>
            </p:cNvPr>
            <p:cNvSpPr/>
            <p:nvPr/>
          </p:nvSpPr>
          <p:spPr>
            <a:xfrm>
              <a:off x="-84221" y="0"/>
              <a:ext cx="6180221" cy="324853"/>
            </a:xfrm>
            <a:prstGeom prst="parallelogram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Parallelogram 4">
              <a:extLst>
                <a:ext uri="{FF2B5EF4-FFF2-40B4-BE49-F238E27FC236}">
                  <a16:creationId xmlns:a16="http://schemas.microsoft.com/office/drawing/2014/main" id="{F2B60B4D-CD57-46A3-AB65-C286F4A46537}"/>
                </a:ext>
              </a:extLst>
            </p:cNvPr>
            <p:cNvSpPr/>
            <p:nvPr/>
          </p:nvSpPr>
          <p:spPr>
            <a:xfrm>
              <a:off x="6011779" y="0"/>
              <a:ext cx="6180221" cy="324853"/>
            </a:xfrm>
            <a:prstGeom prst="parallelogram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B370503E-9BCD-4B45-9A87-F5AE10ECAA14}"/>
                </a:ext>
              </a:extLst>
            </p:cNvPr>
            <p:cNvSpPr/>
            <p:nvPr/>
          </p:nvSpPr>
          <p:spPr>
            <a:xfrm>
              <a:off x="-168443" y="324855"/>
              <a:ext cx="6180221" cy="324852"/>
            </a:xfrm>
            <a:prstGeom prst="parallelogram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A1F91FED-51F5-4DCA-B048-EDAAB3178DC2}"/>
              </a:ext>
            </a:extLst>
          </p:cNvPr>
          <p:cNvGrpSpPr/>
          <p:nvPr/>
        </p:nvGrpSpPr>
        <p:grpSpPr>
          <a:xfrm>
            <a:off x="620285" y="992370"/>
            <a:ext cx="6734678" cy="1104544"/>
            <a:chOff x="460206" y="490251"/>
            <a:chExt cx="6734678" cy="1104544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B31B80F-2306-49AE-925B-3158EF36F3F6}"/>
                </a:ext>
              </a:extLst>
            </p:cNvPr>
            <p:cNvSpPr txBox="1"/>
            <p:nvPr/>
          </p:nvSpPr>
          <p:spPr>
            <a:xfrm>
              <a:off x="460206" y="490251"/>
              <a:ext cx="6734678" cy="769441"/>
            </a:xfrm>
            <a:prstGeom prst="rect">
              <a:avLst/>
            </a:prstGeom>
            <a:noFill/>
          </p:spPr>
          <p:txBody>
            <a:bodyPr wrap="square" anchor="b">
              <a:spAutoFit/>
            </a:bodyPr>
            <a:lstStyle/>
            <a:p>
              <a:r>
                <a:rPr lang="en-US" sz="4400" b="1" dirty="0">
                  <a:latin typeface="+mj-lt"/>
                </a:rPr>
                <a:t>WHAT IS </a:t>
              </a:r>
              <a:r>
                <a:rPr lang="en-US" sz="4400" b="1" dirty="0">
                  <a:solidFill>
                    <a:schemeClr val="accent1"/>
                  </a:solidFill>
                  <a:latin typeface="+mj-lt"/>
                </a:rPr>
                <a:t>ROW?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56E23A2-F743-48BC-A22C-97A1965BB27F}"/>
                </a:ext>
              </a:extLst>
            </p:cNvPr>
            <p:cNvSpPr txBox="1"/>
            <p:nvPr/>
          </p:nvSpPr>
          <p:spPr>
            <a:xfrm>
              <a:off x="460206" y="1194685"/>
              <a:ext cx="6479004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000" dirty="0">
                  <a:solidFill>
                    <a:schemeClr val="accent2"/>
                  </a:solidFill>
                </a:rPr>
                <a:t>Remote Optical Watcher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C40AB87-50AA-434D-B018-8D4816F9FFB4}"/>
              </a:ext>
            </a:extLst>
          </p:cNvPr>
          <p:cNvGrpSpPr/>
          <p:nvPr/>
        </p:nvGrpSpPr>
        <p:grpSpPr>
          <a:xfrm>
            <a:off x="5399839" y="703352"/>
            <a:ext cx="1977048" cy="5254361"/>
            <a:chOff x="5312348" y="689239"/>
            <a:chExt cx="1977048" cy="5254361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86C2AA00-351A-41A2-BD25-30E3EF9CC1E1}"/>
                </a:ext>
              </a:extLst>
            </p:cNvPr>
            <p:cNvGrpSpPr/>
            <p:nvPr/>
          </p:nvGrpSpPr>
          <p:grpSpPr>
            <a:xfrm>
              <a:off x="5312348" y="689239"/>
              <a:ext cx="1977048" cy="5254361"/>
              <a:chOff x="5312348" y="689239"/>
              <a:chExt cx="1977048" cy="5254361"/>
            </a:xfrm>
          </p:grpSpPr>
          <p:sp>
            <p:nvSpPr>
              <p:cNvPr id="2" name="Rectangle: Rounded Corners 1">
                <a:extLst>
                  <a:ext uri="{FF2B5EF4-FFF2-40B4-BE49-F238E27FC236}">
                    <a16:creationId xmlns:a16="http://schemas.microsoft.com/office/drawing/2014/main" id="{9A7EAC5E-8CE5-4B7C-AA8B-BDC542FC4F4E}"/>
                  </a:ext>
                </a:extLst>
              </p:cNvPr>
              <p:cNvSpPr/>
              <p:nvPr/>
            </p:nvSpPr>
            <p:spPr>
              <a:xfrm>
                <a:off x="5312348" y="808478"/>
                <a:ext cx="1977048" cy="5135122"/>
              </a:xfrm>
              <a:prstGeom prst="roundRect">
                <a:avLst>
                  <a:gd name="adj" fmla="val 2419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660400" dist="38100" dir="5400000" algn="t" rotWithShape="0">
                  <a:prstClr val="black">
                    <a:alpha val="12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4" name="Picture 2" descr="A close up of a sign&#10;&#10;Description automatically generated">
                <a:extLst>
                  <a:ext uri="{FF2B5EF4-FFF2-40B4-BE49-F238E27FC236}">
                    <a16:creationId xmlns:a16="http://schemas.microsoft.com/office/drawing/2014/main" id="{59EA5E4D-1CF7-4DA1-AFEC-F61DCE94D62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2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 bwMode="auto">
              <a:xfrm>
                <a:off x="5755766" y="689239"/>
                <a:ext cx="1013141" cy="385037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BBF48D81-4B93-4D5E-9987-398889F6194B}"/>
                </a:ext>
              </a:extLst>
            </p:cNvPr>
            <p:cNvSpPr/>
            <p:nvPr/>
          </p:nvSpPr>
          <p:spPr>
            <a:xfrm>
              <a:off x="5312348" y="5166026"/>
              <a:ext cx="1964627" cy="486448"/>
            </a:xfrm>
            <a:prstGeom prst="rect">
              <a:avLst/>
            </a:prstGeom>
            <a:gradFill>
              <a:gsLst>
                <a:gs pos="0">
                  <a:schemeClr val="accent1">
                    <a:alpha val="93000"/>
                  </a:schemeClr>
                </a:gs>
                <a:gs pos="100000">
                  <a:schemeClr val="accent2">
                    <a:alpha val="97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Aluminum ROW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66481DFC-3568-45E8-B209-F011F1A4CB3B}"/>
              </a:ext>
            </a:extLst>
          </p:cNvPr>
          <p:cNvGrpSpPr/>
          <p:nvPr/>
        </p:nvGrpSpPr>
        <p:grpSpPr>
          <a:xfrm>
            <a:off x="7497253" y="822591"/>
            <a:ext cx="1977048" cy="5135122"/>
            <a:chOff x="7492501" y="808478"/>
            <a:chExt cx="1977048" cy="5135122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F4E73C86-1C2D-41CD-A467-828682066D60}"/>
                </a:ext>
              </a:extLst>
            </p:cNvPr>
            <p:cNvGrpSpPr/>
            <p:nvPr/>
          </p:nvGrpSpPr>
          <p:grpSpPr>
            <a:xfrm>
              <a:off x="7492501" y="808478"/>
              <a:ext cx="1977048" cy="5135122"/>
              <a:chOff x="7492502" y="808478"/>
              <a:chExt cx="1977048" cy="5135122"/>
            </a:xfrm>
          </p:grpSpPr>
          <p:sp>
            <p:nvSpPr>
              <p:cNvPr id="10" name="Rectangle: Rounded Corners 9">
                <a:extLst>
                  <a:ext uri="{FF2B5EF4-FFF2-40B4-BE49-F238E27FC236}">
                    <a16:creationId xmlns:a16="http://schemas.microsoft.com/office/drawing/2014/main" id="{99DCFDB6-9D19-4C17-8E6E-7D8DD13EA33A}"/>
                  </a:ext>
                </a:extLst>
              </p:cNvPr>
              <p:cNvSpPr/>
              <p:nvPr/>
            </p:nvSpPr>
            <p:spPr>
              <a:xfrm>
                <a:off x="7492502" y="808478"/>
                <a:ext cx="1977048" cy="5135122"/>
              </a:xfrm>
              <a:prstGeom prst="roundRect">
                <a:avLst>
                  <a:gd name="adj" fmla="val 2419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660400" dist="38100" dir="5400000" algn="t" rotWithShape="0">
                  <a:prstClr val="black">
                    <a:alpha val="12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028" name="Picture 4">
                <a:extLst>
                  <a:ext uri="{FF2B5EF4-FFF2-40B4-BE49-F238E27FC236}">
                    <a16:creationId xmlns:a16="http://schemas.microsoft.com/office/drawing/2014/main" id="{9A15C961-BE49-4CCC-9456-1F1FC74879B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 bwMode="auto">
              <a:xfrm>
                <a:off x="7697713" y="927507"/>
                <a:ext cx="1554572" cy="390341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0221524F-AF6D-43EF-8A9E-1CC4B4815B34}"/>
                </a:ext>
              </a:extLst>
            </p:cNvPr>
            <p:cNvSpPr/>
            <p:nvPr/>
          </p:nvSpPr>
          <p:spPr>
            <a:xfrm>
              <a:off x="7504922" y="5166026"/>
              <a:ext cx="1964627" cy="486448"/>
            </a:xfrm>
            <a:prstGeom prst="rect">
              <a:avLst/>
            </a:prstGeom>
            <a:gradFill>
              <a:gsLst>
                <a:gs pos="0">
                  <a:schemeClr val="accent1">
                    <a:alpha val="93000"/>
                  </a:schemeClr>
                </a:gs>
                <a:gs pos="100000">
                  <a:schemeClr val="accent2">
                    <a:alpha val="97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Stainless Steel ROW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0CB332E7-FF6E-4C61-82A4-75E6B9D75473}"/>
              </a:ext>
            </a:extLst>
          </p:cNvPr>
          <p:cNvGrpSpPr/>
          <p:nvPr/>
        </p:nvGrpSpPr>
        <p:grpSpPr>
          <a:xfrm>
            <a:off x="9594666" y="822591"/>
            <a:ext cx="1977049" cy="5135122"/>
            <a:chOff x="9672654" y="808478"/>
            <a:chExt cx="1977049" cy="5135122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00A09CEC-2B35-420C-875D-6A19A3FF2700}"/>
                </a:ext>
              </a:extLst>
            </p:cNvPr>
            <p:cNvGrpSpPr/>
            <p:nvPr/>
          </p:nvGrpSpPr>
          <p:grpSpPr>
            <a:xfrm>
              <a:off x="9672655" y="808478"/>
              <a:ext cx="1977048" cy="5135122"/>
              <a:chOff x="9672655" y="808478"/>
              <a:chExt cx="1977048" cy="5135122"/>
            </a:xfrm>
          </p:grpSpPr>
          <p:sp>
            <p:nvSpPr>
              <p:cNvPr id="11" name="Rectangle: Rounded Corners 10">
                <a:extLst>
                  <a:ext uri="{FF2B5EF4-FFF2-40B4-BE49-F238E27FC236}">
                    <a16:creationId xmlns:a16="http://schemas.microsoft.com/office/drawing/2014/main" id="{659F0A5E-49CC-426E-855F-F425039E0BA9}"/>
                  </a:ext>
                </a:extLst>
              </p:cNvPr>
              <p:cNvSpPr/>
              <p:nvPr/>
            </p:nvSpPr>
            <p:spPr>
              <a:xfrm>
                <a:off x="9672655" y="808478"/>
                <a:ext cx="1977048" cy="5135122"/>
              </a:xfrm>
              <a:prstGeom prst="roundRect">
                <a:avLst>
                  <a:gd name="adj" fmla="val 2419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660400" dist="38100" dir="5400000" algn="t" rotWithShape="0">
                  <a:prstClr val="black">
                    <a:alpha val="12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030" name="Picture 6" descr="A picture containing indoor, sitting&#10;&#10;Description automatically generated">
                <a:extLst>
                  <a:ext uri="{FF2B5EF4-FFF2-40B4-BE49-F238E27FC236}">
                    <a16:creationId xmlns:a16="http://schemas.microsoft.com/office/drawing/2014/main" id="{A5B89C0B-BAC8-4041-9A2A-5BBAD2ACBB6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4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 bwMode="auto">
              <a:xfrm>
                <a:off x="10077647" y="1089102"/>
                <a:ext cx="1167064" cy="374182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7C142043-4F3C-4DC9-ABD0-3B6E8426A6B2}"/>
                </a:ext>
              </a:extLst>
            </p:cNvPr>
            <p:cNvSpPr/>
            <p:nvPr/>
          </p:nvSpPr>
          <p:spPr>
            <a:xfrm>
              <a:off x="9672654" y="5166026"/>
              <a:ext cx="1977048" cy="486448"/>
            </a:xfrm>
            <a:prstGeom prst="rect">
              <a:avLst/>
            </a:prstGeom>
            <a:gradFill>
              <a:gsLst>
                <a:gs pos="0">
                  <a:schemeClr val="accent1">
                    <a:alpha val="93000"/>
                  </a:schemeClr>
                </a:gs>
                <a:gs pos="100000">
                  <a:schemeClr val="accent2">
                    <a:alpha val="97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ATEX EXD ROW</a:t>
              </a:r>
            </a:p>
          </p:txBody>
        </p:sp>
      </p:grpSp>
      <p:sp>
        <p:nvSpPr>
          <p:cNvPr id="25" name="Oval 24">
            <a:extLst>
              <a:ext uri="{FF2B5EF4-FFF2-40B4-BE49-F238E27FC236}">
                <a16:creationId xmlns:a16="http://schemas.microsoft.com/office/drawing/2014/main" id="{0CD8D76D-7714-4795-B4BF-C750DF7938E8}"/>
              </a:ext>
            </a:extLst>
          </p:cNvPr>
          <p:cNvSpPr/>
          <p:nvPr/>
        </p:nvSpPr>
        <p:spPr>
          <a:xfrm>
            <a:off x="634447" y="2358825"/>
            <a:ext cx="548640" cy="548640"/>
          </a:xfrm>
          <a:prstGeom prst="ellipse">
            <a:avLst/>
          </a:prstGeom>
          <a:ln w="28575">
            <a:solidFill>
              <a:schemeClr val="bg1"/>
            </a:solidFill>
          </a:ln>
          <a:effectLst>
            <a:outerShdw blurRad="8509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1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0748E7A9-63A2-4273-81DE-9F7360DA554C}"/>
              </a:ext>
            </a:extLst>
          </p:cNvPr>
          <p:cNvSpPr/>
          <p:nvPr/>
        </p:nvSpPr>
        <p:spPr>
          <a:xfrm>
            <a:off x="634447" y="3179379"/>
            <a:ext cx="548640" cy="548640"/>
          </a:xfrm>
          <a:prstGeom prst="ellipse">
            <a:avLst/>
          </a:prstGeom>
          <a:ln w="28575">
            <a:solidFill>
              <a:schemeClr val="bg1"/>
            </a:solidFill>
          </a:ln>
          <a:effectLst>
            <a:outerShdw blurRad="8509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2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24E5D2C8-BDE9-4D3E-B7C1-BE5A9064B8D1}"/>
              </a:ext>
            </a:extLst>
          </p:cNvPr>
          <p:cNvSpPr/>
          <p:nvPr/>
        </p:nvSpPr>
        <p:spPr>
          <a:xfrm>
            <a:off x="634447" y="3999933"/>
            <a:ext cx="548640" cy="548640"/>
          </a:xfrm>
          <a:prstGeom prst="ellipse">
            <a:avLst/>
          </a:prstGeom>
          <a:ln w="28575">
            <a:solidFill>
              <a:schemeClr val="bg1"/>
            </a:solidFill>
          </a:ln>
          <a:effectLst>
            <a:outerShdw blurRad="8509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3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16F7CE7-3B16-49B4-8B84-C15CDC1F8234}"/>
              </a:ext>
            </a:extLst>
          </p:cNvPr>
          <p:cNvSpPr txBox="1"/>
          <p:nvPr/>
        </p:nvSpPr>
        <p:spPr>
          <a:xfrm>
            <a:off x="1368373" y="2477348"/>
            <a:ext cx="6479004" cy="33855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lang="en-US" sz="1600" b="1" dirty="0">
                <a:solidFill>
                  <a:schemeClr val="accent2"/>
                </a:solidFill>
                <a:latin typeface="+mj-lt"/>
              </a:rPr>
              <a:t>Detects/Monitors: </a:t>
            </a:r>
            <a:r>
              <a:rPr lang="en-US" sz="1600" dirty="0">
                <a:solidFill>
                  <a:schemeClr val="accent2"/>
                </a:solidFill>
              </a:rPr>
              <a:t>1s Response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4491294-6A6A-42B5-AD56-44C111931D78}"/>
              </a:ext>
            </a:extLst>
          </p:cNvPr>
          <p:cNvSpPr txBox="1"/>
          <p:nvPr/>
        </p:nvSpPr>
        <p:spPr>
          <a:xfrm>
            <a:off x="1368373" y="3282405"/>
            <a:ext cx="6479004" cy="33855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lang="en-US" sz="1600" b="1" dirty="0">
                <a:solidFill>
                  <a:schemeClr val="accent2"/>
                </a:solidFill>
                <a:latin typeface="+mj-lt"/>
              </a:rPr>
              <a:t>Immediate alerts: </a:t>
            </a:r>
            <a:r>
              <a:rPr lang="en-US" sz="1600" dirty="0">
                <a:solidFill>
                  <a:schemeClr val="accent2"/>
                </a:solidFill>
              </a:rPr>
              <a:t>alarms or GSM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573A2E6-A81F-469C-B8B1-244F65F4E781}"/>
              </a:ext>
            </a:extLst>
          </p:cNvPr>
          <p:cNvSpPr txBox="1"/>
          <p:nvPr/>
        </p:nvSpPr>
        <p:spPr>
          <a:xfrm>
            <a:off x="1368373" y="3984236"/>
            <a:ext cx="3305678" cy="58477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lang="en-US" sz="1600" b="1" dirty="0">
                <a:solidFill>
                  <a:schemeClr val="accent2"/>
                </a:solidFill>
                <a:latin typeface="+mj-lt"/>
              </a:rPr>
              <a:t>Wide Detection: </a:t>
            </a:r>
            <a:r>
              <a:rPr lang="en-US" sz="1600" dirty="0">
                <a:solidFill>
                  <a:schemeClr val="accent2"/>
                </a:solidFill>
              </a:rPr>
              <a:t>(Light, Medium, Heavy Fractions) detection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1332AB1-B621-4C8D-BE15-911728462C68}"/>
              </a:ext>
            </a:extLst>
          </p:cNvPr>
          <p:cNvGrpSpPr/>
          <p:nvPr/>
        </p:nvGrpSpPr>
        <p:grpSpPr>
          <a:xfrm>
            <a:off x="634447" y="3043422"/>
            <a:ext cx="4247821" cy="1681792"/>
            <a:chOff x="556459" y="3043422"/>
            <a:chExt cx="4484773" cy="1681792"/>
          </a:xfrm>
        </p:grpSpPr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2D7EDEE5-E8AA-49FB-81E3-F9AE9DAF4C75}"/>
                </a:ext>
              </a:extLst>
            </p:cNvPr>
            <p:cNvCxnSpPr/>
            <p:nvPr/>
          </p:nvCxnSpPr>
          <p:spPr>
            <a:xfrm>
              <a:off x="556459" y="3043422"/>
              <a:ext cx="4484773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ACEB8938-56D3-41CD-B204-7CF77CAD6945}"/>
                </a:ext>
              </a:extLst>
            </p:cNvPr>
            <p:cNvCxnSpPr/>
            <p:nvPr/>
          </p:nvCxnSpPr>
          <p:spPr>
            <a:xfrm>
              <a:off x="556459" y="3863976"/>
              <a:ext cx="4484773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0B90E50A-B5F7-461E-8D47-75FCF4C13C5D}"/>
                </a:ext>
              </a:extLst>
            </p:cNvPr>
            <p:cNvCxnSpPr/>
            <p:nvPr/>
          </p:nvCxnSpPr>
          <p:spPr>
            <a:xfrm>
              <a:off x="556459" y="4725214"/>
              <a:ext cx="4484773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FE483383-0757-46A6-AA9E-3E64AF50DAAE}"/>
              </a:ext>
            </a:extLst>
          </p:cNvPr>
          <p:cNvSpPr txBox="1"/>
          <p:nvPr/>
        </p:nvSpPr>
        <p:spPr>
          <a:xfrm>
            <a:off x="3545172" y="5247898"/>
            <a:ext cx="1734301" cy="33855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lang="en-US" sz="1600" b="1" dirty="0">
                <a:solidFill>
                  <a:schemeClr val="accent2"/>
                </a:solidFill>
                <a:latin typeface="+mj-lt"/>
              </a:rPr>
              <a:t>3 MAIN MODELS:</a:t>
            </a:r>
            <a:endParaRPr lang="en-US" sz="1600" dirty="0">
              <a:solidFill>
                <a:schemeClr val="accent2"/>
              </a:solidFill>
            </a:endParaRP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65427E8E-A593-490E-AD73-AFFE35E2CE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05" y="6564729"/>
            <a:ext cx="548640" cy="154180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2FAF31F7-4613-417F-853C-5E19E57FDC85}"/>
              </a:ext>
            </a:extLst>
          </p:cNvPr>
          <p:cNvSpPr txBox="1"/>
          <p:nvPr/>
        </p:nvSpPr>
        <p:spPr>
          <a:xfrm>
            <a:off x="11197271" y="6526596"/>
            <a:ext cx="89054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BF03E32-72BD-0347-AAE1-87B13DE37447}" type="slidenum">
              <a:rPr lang="en-ID" sz="1100" b="1" u="none" strike="noStrike" smtClean="0">
                <a:effectLst/>
                <a:latin typeface="+mj-lt"/>
                <a:ea typeface="Roboto Mono" pitchFamily="49" charset="0"/>
                <a:cs typeface="Palanquin" panose="020B0004020203020204" pitchFamily="34" charset="77"/>
              </a:rPr>
              <a:t>4</a:t>
            </a:fld>
            <a:r>
              <a:rPr lang="en-ID" sz="1100" u="none" strike="noStrike" dirty="0">
                <a:solidFill>
                  <a:schemeClr val="bg1"/>
                </a:solidFill>
                <a:effectLst/>
                <a:ea typeface="Roboto Mono" pitchFamily="49" charset="0"/>
                <a:cs typeface="Palanquin" panose="020B0004020203020204" pitchFamily="34" charset="77"/>
              </a:rPr>
              <a:t> </a:t>
            </a:r>
            <a:r>
              <a:rPr lang="en-ID" sz="900" u="none" strike="noStrike" dirty="0">
                <a:solidFill>
                  <a:schemeClr val="accent1"/>
                </a:solidFill>
                <a:effectLst/>
                <a:ea typeface="Roboto Mono" pitchFamily="49" charset="0"/>
                <a:cs typeface="Palanquin" panose="020B0004020203020204" pitchFamily="34" charset="77"/>
              </a:rPr>
              <a:t>/ </a:t>
            </a:r>
            <a:r>
              <a:rPr lang="en-150" sz="900" u="none" strike="noStrike" dirty="0">
                <a:solidFill>
                  <a:schemeClr val="accent1"/>
                </a:solidFill>
                <a:effectLst/>
                <a:ea typeface="Roboto Mono" pitchFamily="49" charset="0"/>
                <a:cs typeface="Palanquin" panose="020B0004020203020204" pitchFamily="34" charset="77"/>
              </a:rPr>
              <a:t>14</a:t>
            </a:r>
            <a:endParaRPr lang="en-US" sz="1100" dirty="0">
              <a:solidFill>
                <a:schemeClr val="accent1"/>
              </a:solidFill>
              <a:ea typeface="Roboto Mono" pitchFamily="49" charset="0"/>
              <a:cs typeface="Palanquin" panose="020B0004020203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909429576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Picture Placeholder 67">
            <a:extLst>
              <a:ext uri="{FF2B5EF4-FFF2-40B4-BE49-F238E27FC236}">
                <a16:creationId xmlns:a16="http://schemas.microsoft.com/office/drawing/2014/main" id="{4B41FFC4-D2F9-45C2-BA48-C2FE9D9919E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1"/>
            <a:ext cx="12192001" cy="4379495"/>
          </a:xfrm>
        </p:spPr>
      </p:pic>
      <p:sp>
        <p:nvSpPr>
          <p:cNvPr id="54" name="Rectangle 53">
            <a:extLst>
              <a:ext uri="{FF2B5EF4-FFF2-40B4-BE49-F238E27FC236}">
                <a16:creationId xmlns:a16="http://schemas.microsoft.com/office/drawing/2014/main" id="{3E11E127-310D-4EB6-B4CC-C30DCC8A40D3}"/>
              </a:ext>
            </a:extLst>
          </p:cNvPr>
          <p:cNvSpPr/>
          <p:nvPr/>
        </p:nvSpPr>
        <p:spPr>
          <a:xfrm>
            <a:off x="0" y="132347"/>
            <a:ext cx="12192000" cy="4247147"/>
          </a:xfrm>
          <a:prstGeom prst="rect">
            <a:avLst/>
          </a:prstGeom>
          <a:solidFill>
            <a:schemeClr val="accent2"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A361D7D-8120-41C5-A959-91D92BF651D4}"/>
              </a:ext>
            </a:extLst>
          </p:cNvPr>
          <p:cNvGrpSpPr/>
          <p:nvPr/>
        </p:nvGrpSpPr>
        <p:grpSpPr>
          <a:xfrm>
            <a:off x="-468855" y="0"/>
            <a:ext cx="13040854" cy="264695"/>
            <a:chOff x="-168443" y="0"/>
            <a:chExt cx="12360443" cy="649707"/>
          </a:xfrm>
        </p:grpSpPr>
        <p:sp>
          <p:nvSpPr>
            <p:cNvPr id="3" name="Parallelogram 2">
              <a:extLst>
                <a:ext uri="{FF2B5EF4-FFF2-40B4-BE49-F238E27FC236}">
                  <a16:creationId xmlns:a16="http://schemas.microsoft.com/office/drawing/2014/main" id="{74438566-869F-4DC8-80E5-B83355FE1BEB}"/>
                </a:ext>
              </a:extLst>
            </p:cNvPr>
            <p:cNvSpPr/>
            <p:nvPr/>
          </p:nvSpPr>
          <p:spPr>
            <a:xfrm>
              <a:off x="-84221" y="0"/>
              <a:ext cx="6180221" cy="324853"/>
            </a:xfrm>
            <a:prstGeom prst="parallelogram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Parallelogram 3">
              <a:extLst>
                <a:ext uri="{FF2B5EF4-FFF2-40B4-BE49-F238E27FC236}">
                  <a16:creationId xmlns:a16="http://schemas.microsoft.com/office/drawing/2014/main" id="{5CB50B39-94DB-4120-B2AA-55D5B309B123}"/>
                </a:ext>
              </a:extLst>
            </p:cNvPr>
            <p:cNvSpPr/>
            <p:nvPr/>
          </p:nvSpPr>
          <p:spPr>
            <a:xfrm>
              <a:off x="6011779" y="0"/>
              <a:ext cx="6180221" cy="324853"/>
            </a:xfrm>
            <a:prstGeom prst="parallelogram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Parallelogram 4">
              <a:extLst>
                <a:ext uri="{FF2B5EF4-FFF2-40B4-BE49-F238E27FC236}">
                  <a16:creationId xmlns:a16="http://schemas.microsoft.com/office/drawing/2014/main" id="{57861367-D79C-4E34-A47F-03BB1EDB4601}"/>
                </a:ext>
              </a:extLst>
            </p:cNvPr>
            <p:cNvSpPr/>
            <p:nvPr/>
          </p:nvSpPr>
          <p:spPr>
            <a:xfrm>
              <a:off x="-168443" y="324855"/>
              <a:ext cx="6180221" cy="324852"/>
            </a:xfrm>
            <a:prstGeom prst="parallelogram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2DF965BE-9B60-4F8A-9785-E328E38FE154}"/>
              </a:ext>
            </a:extLst>
          </p:cNvPr>
          <p:cNvSpPr txBox="1"/>
          <p:nvPr/>
        </p:nvSpPr>
        <p:spPr>
          <a:xfrm>
            <a:off x="1623590" y="1937374"/>
            <a:ext cx="8944820" cy="769441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/>
            <a:r>
              <a:rPr lang="en-US" sz="4400" b="1" dirty="0">
                <a:solidFill>
                  <a:schemeClr val="bg1"/>
                </a:solidFill>
                <a:latin typeface="+mj-lt"/>
              </a:rPr>
              <a:t>WHY EARLY DETECTION?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95B1ECFD-CB22-4A95-98B9-4BDDD0A8A7A9}"/>
              </a:ext>
            </a:extLst>
          </p:cNvPr>
          <p:cNvSpPr/>
          <p:nvPr/>
        </p:nvSpPr>
        <p:spPr>
          <a:xfrm>
            <a:off x="1582961" y="3825933"/>
            <a:ext cx="1103478" cy="1103478"/>
          </a:xfrm>
          <a:prstGeom prst="ellipse">
            <a:avLst/>
          </a:prstGeom>
          <a:noFill/>
          <a:ln w="28575">
            <a:solidFill>
              <a:schemeClr val="bg1"/>
            </a:solidFill>
          </a:ln>
          <a:effectLst>
            <a:outerShdw blurRad="8509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577845E7-2A46-41FC-9A44-DAAEA475B4E0}"/>
              </a:ext>
            </a:extLst>
          </p:cNvPr>
          <p:cNvSpPr/>
          <p:nvPr/>
        </p:nvSpPr>
        <p:spPr>
          <a:xfrm>
            <a:off x="1716772" y="3959250"/>
            <a:ext cx="844131" cy="844131"/>
          </a:xfrm>
          <a:prstGeom prst="ellipse">
            <a:avLst/>
          </a:prstGeom>
          <a:ln w="28575">
            <a:solidFill>
              <a:schemeClr val="bg1"/>
            </a:solidFill>
          </a:ln>
          <a:effectLst>
            <a:outerShdw blurRad="8509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D7E4C89-08AD-421D-BB8B-6DDA5F64D905}"/>
              </a:ext>
            </a:extLst>
          </p:cNvPr>
          <p:cNvGrpSpPr/>
          <p:nvPr/>
        </p:nvGrpSpPr>
        <p:grpSpPr>
          <a:xfrm>
            <a:off x="1990571" y="4929411"/>
            <a:ext cx="288255" cy="570267"/>
            <a:chOff x="1990571" y="4929411"/>
            <a:chExt cx="288255" cy="570267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75C8DC31-70D4-426B-A62E-91CBB788A803}"/>
                </a:ext>
              </a:extLst>
            </p:cNvPr>
            <p:cNvCxnSpPr>
              <a:cxnSpLocks/>
              <a:stCxn id="26" idx="4"/>
            </p:cNvCxnSpPr>
            <p:nvPr/>
          </p:nvCxnSpPr>
          <p:spPr>
            <a:xfrm>
              <a:off x="2134700" y="4929411"/>
              <a:ext cx="0" cy="3722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C2B89C7A-A20B-485E-ADA5-E9E8E7019FF1}"/>
                </a:ext>
              </a:extLst>
            </p:cNvPr>
            <p:cNvSpPr/>
            <p:nvPr/>
          </p:nvSpPr>
          <p:spPr>
            <a:xfrm>
              <a:off x="1990571" y="5211423"/>
              <a:ext cx="288255" cy="288255"/>
            </a:xfrm>
            <a:prstGeom prst="ellipse">
              <a:avLst/>
            </a:prstGeom>
            <a:solidFill>
              <a:schemeClr val="accent2"/>
            </a:solidFill>
            <a:ln w="28575">
              <a:solidFill>
                <a:schemeClr val="bg1"/>
              </a:solidFill>
            </a:ln>
            <a:effectLst>
              <a:outerShdw blurRad="850900" sx="102000" sy="102000" algn="ct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06F9620-B474-4C4C-BD67-B26AFA2BD59F}"/>
              </a:ext>
            </a:extLst>
          </p:cNvPr>
          <p:cNvGrpSpPr/>
          <p:nvPr/>
        </p:nvGrpSpPr>
        <p:grpSpPr>
          <a:xfrm>
            <a:off x="4223828" y="3825933"/>
            <a:ext cx="1103478" cy="1103478"/>
            <a:chOff x="1057708" y="3825933"/>
            <a:chExt cx="1103478" cy="1103478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383B20CA-9754-4268-AF96-64821EB4776C}"/>
                </a:ext>
              </a:extLst>
            </p:cNvPr>
            <p:cNvSpPr/>
            <p:nvPr/>
          </p:nvSpPr>
          <p:spPr>
            <a:xfrm>
              <a:off x="1057708" y="3825933"/>
              <a:ext cx="1103478" cy="1103478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  <a:effectLst>
              <a:outerShdw blurRad="850900" sx="102000" sy="102000" algn="ct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F978A6D2-4697-4377-B814-8E201A5E550B}"/>
                </a:ext>
              </a:extLst>
            </p:cNvPr>
            <p:cNvSpPr/>
            <p:nvPr/>
          </p:nvSpPr>
          <p:spPr>
            <a:xfrm>
              <a:off x="1191519" y="3959250"/>
              <a:ext cx="844131" cy="844131"/>
            </a:xfrm>
            <a:prstGeom prst="ellipse">
              <a:avLst/>
            </a:prstGeom>
            <a:ln w="28575">
              <a:solidFill>
                <a:schemeClr val="bg1"/>
              </a:solidFill>
            </a:ln>
            <a:effectLst>
              <a:outerShdw blurRad="850900" sx="102000" sy="102000" algn="ct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120F350C-9605-4715-A295-AD689E32391E}"/>
              </a:ext>
            </a:extLst>
          </p:cNvPr>
          <p:cNvGrpSpPr/>
          <p:nvPr/>
        </p:nvGrpSpPr>
        <p:grpSpPr>
          <a:xfrm>
            <a:off x="6864695" y="3825933"/>
            <a:ext cx="1103478" cy="1103478"/>
            <a:chOff x="1057708" y="3825933"/>
            <a:chExt cx="1103478" cy="1103478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542202EC-87C3-4BE5-9386-7F83164671BD}"/>
                </a:ext>
              </a:extLst>
            </p:cNvPr>
            <p:cNvSpPr/>
            <p:nvPr/>
          </p:nvSpPr>
          <p:spPr>
            <a:xfrm>
              <a:off x="1057708" y="3825933"/>
              <a:ext cx="1103478" cy="1103478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  <a:effectLst>
              <a:outerShdw blurRad="850900" sx="102000" sy="102000" algn="ct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60F12DCF-8DDE-4F31-B896-CBBA3166D125}"/>
                </a:ext>
              </a:extLst>
            </p:cNvPr>
            <p:cNvSpPr/>
            <p:nvPr/>
          </p:nvSpPr>
          <p:spPr>
            <a:xfrm>
              <a:off x="1191519" y="3959250"/>
              <a:ext cx="844131" cy="844131"/>
            </a:xfrm>
            <a:prstGeom prst="ellipse">
              <a:avLst/>
            </a:prstGeom>
            <a:ln w="28575">
              <a:solidFill>
                <a:schemeClr val="bg1"/>
              </a:solidFill>
            </a:ln>
            <a:effectLst>
              <a:outerShdw blurRad="850900" sx="102000" sy="102000" algn="ct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07FD00E0-ED8C-4424-A09E-6FDA81636E34}"/>
              </a:ext>
            </a:extLst>
          </p:cNvPr>
          <p:cNvGrpSpPr/>
          <p:nvPr/>
        </p:nvGrpSpPr>
        <p:grpSpPr>
          <a:xfrm>
            <a:off x="9505561" y="3825933"/>
            <a:ext cx="1103478" cy="1103478"/>
            <a:chOff x="1057708" y="3825933"/>
            <a:chExt cx="1103478" cy="1103478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95A3156F-8B3C-44C9-A4DA-90C682D25E47}"/>
                </a:ext>
              </a:extLst>
            </p:cNvPr>
            <p:cNvSpPr/>
            <p:nvPr/>
          </p:nvSpPr>
          <p:spPr>
            <a:xfrm>
              <a:off x="1057708" y="3825933"/>
              <a:ext cx="1103478" cy="1103478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  <a:effectLst>
              <a:outerShdw blurRad="850900" sx="102000" sy="102000" algn="ct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2448A032-060E-4B4F-A8A1-9B90A989B7DB}"/>
                </a:ext>
              </a:extLst>
            </p:cNvPr>
            <p:cNvSpPr/>
            <p:nvPr/>
          </p:nvSpPr>
          <p:spPr>
            <a:xfrm>
              <a:off x="1191519" y="3959250"/>
              <a:ext cx="844131" cy="844131"/>
            </a:xfrm>
            <a:prstGeom prst="ellipse">
              <a:avLst/>
            </a:prstGeom>
            <a:ln w="28575">
              <a:solidFill>
                <a:schemeClr val="bg1"/>
              </a:solidFill>
            </a:ln>
            <a:effectLst>
              <a:outerShdw blurRad="850900" sx="102000" sy="102000" algn="ct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64E67AB8-87A5-4D6F-849D-40F9C2521435}"/>
              </a:ext>
            </a:extLst>
          </p:cNvPr>
          <p:cNvSpPr txBox="1"/>
          <p:nvPr/>
        </p:nvSpPr>
        <p:spPr>
          <a:xfrm>
            <a:off x="1185133" y="5679197"/>
            <a:ext cx="1899129" cy="3693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US" dirty="0">
                <a:solidFill>
                  <a:schemeClr val="accent2"/>
                </a:solidFill>
              </a:rPr>
              <a:t>Reduce Damages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C88661CD-1AB6-4451-B50A-911EE645D114}"/>
              </a:ext>
            </a:extLst>
          </p:cNvPr>
          <p:cNvGrpSpPr/>
          <p:nvPr/>
        </p:nvGrpSpPr>
        <p:grpSpPr>
          <a:xfrm>
            <a:off x="4631439" y="4929411"/>
            <a:ext cx="288255" cy="570267"/>
            <a:chOff x="1990571" y="4929411"/>
            <a:chExt cx="288255" cy="570267"/>
          </a:xfrm>
        </p:grpSpPr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E51DC4BA-897C-4E25-89D1-AB28EB9FE9BF}"/>
                </a:ext>
              </a:extLst>
            </p:cNvPr>
            <p:cNvCxnSpPr>
              <a:cxnSpLocks/>
            </p:cNvCxnSpPr>
            <p:nvPr/>
          </p:nvCxnSpPr>
          <p:spPr>
            <a:xfrm>
              <a:off x="2134700" y="4929411"/>
              <a:ext cx="0" cy="3722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5D1FE24E-D825-4E3F-8C02-A61DBCD73907}"/>
                </a:ext>
              </a:extLst>
            </p:cNvPr>
            <p:cNvSpPr/>
            <p:nvPr/>
          </p:nvSpPr>
          <p:spPr>
            <a:xfrm>
              <a:off x="1990571" y="5211423"/>
              <a:ext cx="288255" cy="288255"/>
            </a:xfrm>
            <a:prstGeom prst="ellipse">
              <a:avLst/>
            </a:prstGeom>
            <a:solidFill>
              <a:schemeClr val="accent2"/>
            </a:solidFill>
            <a:ln w="28575">
              <a:solidFill>
                <a:schemeClr val="bg1"/>
              </a:solidFill>
            </a:ln>
            <a:effectLst>
              <a:outerShdw blurRad="850900" sx="102000" sy="102000" algn="ct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4EBDCCF7-0036-4B78-B57E-8D12F78F32BB}"/>
              </a:ext>
            </a:extLst>
          </p:cNvPr>
          <p:cNvGrpSpPr/>
          <p:nvPr/>
        </p:nvGrpSpPr>
        <p:grpSpPr>
          <a:xfrm>
            <a:off x="7272306" y="4929411"/>
            <a:ext cx="288255" cy="570267"/>
            <a:chOff x="1990571" y="4929411"/>
            <a:chExt cx="288255" cy="570267"/>
          </a:xfrm>
        </p:grpSpPr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F573F7E6-3872-444F-AE35-BD063D131FEB}"/>
                </a:ext>
              </a:extLst>
            </p:cNvPr>
            <p:cNvCxnSpPr>
              <a:cxnSpLocks/>
            </p:cNvCxnSpPr>
            <p:nvPr/>
          </p:nvCxnSpPr>
          <p:spPr>
            <a:xfrm>
              <a:off x="2134700" y="4929411"/>
              <a:ext cx="0" cy="3722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60DC139D-823B-4B4C-8984-CE823A78C479}"/>
                </a:ext>
              </a:extLst>
            </p:cNvPr>
            <p:cNvSpPr/>
            <p:nvPr/>
          </p:nvSpPr>
          <p:spPr>
            <a:xfrm>
              <a:off x="1990571" y="5211423"/>
              <a:ext cx="288255" cy="288255"/>
            </a:xfrm>
            <a:prstGeom prst="ellipse">
              <a:avLst/>
            </a:prstGeom>
            <a:solidFill>
              <a:schemeClr val="accent2"/>
            </a:solidFill>
            <a:ln w="28575">
              <a:solidFill>
                <a:schemeClr val="bg1"/>
              </a:solidFill>
            </a:ln>
            <a:effectLst>
              <a:outerShdw blurRad="850900" sx="102000" sy="102000" algn="ct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50EF2F01-A631-4BA9-BC5A-B89326BCBFD2}"/>
              </a:ext>
            </a:extLst>
          </p:cNvPr>
          <p:cNvGrpSpPr/>
          <p:nvPr/>
        </p:nvGrpSpPr>
        <p:grpSpPr>
          <a:xfrm>
            <a:off x="9913172" y="4929411"/>
            <a:ext cx="288255" cy="570267"/>
            <a:chOff x="1990571" y="4929411"/>
            <a:chExt cx="288255" cy="570267"/>
          </a:xfrm>
        </p:grpSpPr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134D140F-B819-408F-B250-C79FD6150469}"/>
                </a:ext>
              </a:extLst>
            </p:cNvPr>
            <p:cNvCxnSpPr>
              <a:cxnSpLocks/>
            </p:cNvCxnSpPr>
            <p:nvPr/>
          </p:nvCxnSpPr>
          <p:spPr>
            <a:xfrm>
              <a:off x="2134700" y="4929411"/>
              <a:ext cx="0" cy="3722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D81ABDE3-81AF-4EE8-9981-960A28ED933A}"/>
                </a:ext>
              </a:extLst>
            </p:cNvPr>
            <p:cNvSpPr/>
            <p:nvPr/>
          </p:nvSpPr>
          <p:spPr>
            <a:xfrm>
              <a:off x="1990571" y="5211423"/>
              <a:ext cx="288255" cy="288255"/>
            </a:xfrm>
            <a:prstGeom prst="ellipse">
              <a:avLst/>
            </a:prstGeom>
            <a:solidFill>
              <a:schemeClr val="accent2"/>
            </a:solidFill>
            <a:ln w="28575">
              <a:solidFill>
                <a:schemeClr val="bg1"/>
              </a:solidFill>
            </a:ln>
            <a:effectLst>
              <a:outerShdw blurRad="850900" sx="102000" sy="102000" algn="ct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B9F922AD-C1F0-4E88-B043-08F6A5DB340E}"/>
              </a:ext>
            </a:extLst>
          </p:cNvPr>
          <p:cNvSpPr txBox="1"/>
          <p:nvPr/>
        </p:nvSpPr>
        <p:spPr>
          <a:xfrm>
            <a:off x="3826001" y="5679197"/>
            <a:ext cx="1899129" cy="3693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US" dirty="0">
                <a:solidFill>
                  <a:schemeClr val="accent2"/>
                </a:solidFill>
              </a:rPr>
              <a:t>Reduce Losses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570119AE-46C8-43AF-9955-22EBE3E465A1}"/>
              </a:ext>
            </a:extLst>
          </p:cNvPr>
          <p:cNvSpPr txBox="1"/>
          <p:nvPr/>
        </p:nvSpPr>
        <p:spPr>
          <a:xfrm>
            <a:off x="6466868" y="5679197"/>
            <a:ext cx="1899129" cy="3693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US" dirty="0">
                <a:solidFill>
                  <a:schemeClr val="accent2"/>
                </a:solidFill>
              </a:rPr>
              <a:t>Reduce Costs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DB5E56C2-AE3F-48DA-82F3-618DE8511749}"/>
              </a:ext>
            </a:extLst>
          </p:cNvPr>
          <p:cNvSpPr txBox="1"/>
          <p:nvPr/>
        </p:nvSpPr>
        <p:spPr>
          <a:xfrm>
            <a:off x="9004695" y="5679197"/>
            <a:ext cx="2105207" cy="3693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US" dirty="0">
                <a:solidFill>
                  <a:schemeClr val="accent2"/>
                </a:solidFill>
              </a:rPr>
              <a:t>Reduce Downtimes</a:t>
            </a: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0EBB3A81-A420-4F44-A480-E0C8C3C6C621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</a:blip>
          <a:stretch>
            <a:fillRect/>
          </a:stretch>
        </p:blipFill>
        <p:spPr>
          <a:xfrm>
            <a:off x="1906097" y="4150895"/>
            <a:ext cx="457200" cy="457200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5EE4EDB9-9AAE-424C-B7A0-9300CC40A22D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70000" contrast="-70000"/>
          </a:blip>
          <a:stretch>
            <a:fillRect/>
          </a:stretch>
        </p:blipFill>
        <p:spPr>
          <a:xfrm>
            <a:off x="4568105" y="4125638"/>
            <a:ext cx="457200" cy="457200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A6A6ADA1-7733-4461-99E3-71BA8AD97DA0}"/>
              </a:ext>
            </a:extLst>
          </p:cNvPr>
          <p:cNvPicPr>
            <a:picLocks noChangeAspect="1"/>
          </p:cNvPicPr>
          <p:nvPr/>
        </p:nvPicPr>
        <p:blipFill>
          <a:blip r:embed="rId5">
            <a:lum bright="70000" contrast="-70000"/>
          </a:blip>
          <a:stretch>
            <a:fillRect/>
          </a:stretch>
        </p:blipFill>
        <p:spPr>
          <a:xfrm>
            <a:off x="7187832" y="4180596"/>
            <a:ext cx="457200" cy="457200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A99B6B0B-4731-4DA3-B5FB-1942FE14620A}"/>
              </a:ext>
            </a:extLst>
          </p:cNvPr>
          <p:cNvPicPr>
            <a:picLocks noChangeAspect="1"/>
          </p:cNvPicPr>
          <p:nvPr/>
        </p:nvPicPr>
        <p:blipFill>
          <a:blip r:embed="rId6">
            <a:lum bright="70000" contrast="-70000"/>
          </a:blip>
          <a:stretch>
            <a:fillRect/>
          </a:stretch>
        </p:blipFill>
        <p:spPr>
          <a:xfrm>
            <a:off x="9828698" y="4125638"/>
            <a:ext cx="457200" cy="457200"/>
          </a:xfrm>
          <a:prstGeom prst="rect">
            <a:avLst/>
          </a:prstGeom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C00B7401-F8E6-49C2-AA1B-5518B8685BA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05" y="6564729"/>
            <a:ext cx="548640" cy="154180"/>
          </a:xfrm>
          <a:prstGeom prst="rect">
            <a:avLst/>
          </a:prstGeom>
        </p:spPr>
      </p:pic>
      <p:sp>
        <p:nvSpPr>
          <p:cNvPr id="52" name="TextBox 51">
            <a:extLst>
              <a:ext uri="{FF2B5EF4-FFF2-40B4-BE49-F238E27FC236}">
                <a16:creationId xmlns:a16="http://schemas.microsoft.com/office/drawing/2014/main" id="{F68D09F4-037A-4159-AF69-8631E1CFF533}"/>
              </a:ext>
            </a:extLst>
          </p:cNvPr>
          <p:cNvSpPr txBox="1"/>
          <p:nvPr/>
        </p:nvSpPr>
        <p:spPr>
          <a:xfrm>
            <a:off x="11197271" y="6526596"/>
            <a:ext cx="89054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BF03E32-72BD-0347-AAE1-87B13DE37447}" type="slidenum">
              <a:rPr lang="en-ID" sz="1100" b="1" u="none" strike="noStrike" smtClean="0">
                <a:effectLst/>
                <a:latin typeface="+mj-lt"/>
                <a:ea typeface="Roboto Mono" pitchFamily="49" charset="0"/>
                <a:cs typeface="Palanquin" panose="020B0004020203020204" pitchFamily="34" charset="77"/>
              </a:rPr>
              <a:t>5</a:t>
            </a:fld>
            <a:r>
              <a:rPr lang="en-ID" sz="1100" u="none" strike="noStrike" dirty="0">
                <a:solidFill>
                  <a:schemeClr val="bg1"/>
                </a:solidFill>
                <a:effectLst/>
                <a:ea typeface="Roboto Mono" pitchFamily="49" charset="0"/>
                <a:cs typeface="Palanquin" panose="020B0004020203020204" pitchFamily="34" charset="77"/>
              </a:rPr>
              <a:t> </a:t>
            </a:r>
            <a:r>
              <a:rPr lang="en-ID" sz="900" u="none" strike="noStrike" dirty="0">
                <a:solidFill>
                  <a:schemeClr val="accent1"/>
                </a:solidFill>
                <a:effectLst/>
                <a:ea typeface="Roboto Mono" pitchFamily="49" charset="0"/>
                <a:cs typeface="Palanquin" panose="020B0004020203020204" pitchFamily="34" charset="77"/>
              </a:rPr>
              <a:t>/ </a:t>
            </a:r>
            <a:r>
              <a:rPr lang="en-150" sz="900" u="none" strike="noStrike" dirty="0">
                <a:solidFill>
                  <a:schemeClr val="accent1"/>
                </a:solidFill>
                <a:effectLst/>
                <a:ea typeface="Roboto Mono" pitchFamily="49" charset="0"/>
                <a:cs typeface="Palanquin" panose="020B0004020203020204" pitchFamily="34" charset="77"/>
              </a:rPr>
              <a:t>14</a:t>
            </a:r>
            <a:endParaRPr lang="en-US" sz="1100" dirty="0">
              <a:solidFill>
                <a:schemeClr val="accent1"/>
              </a:solidFill>
              <a:ea typeface="Roboto Mono" pitchFamily="49" charset="0"/>
              <a:cs typeface="Palanquin" panose="020B0004020203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274253092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A4FA6AC-80E8-478A-A18E-CB2C3B569806}"/>
              </a:ext>
            </a:extLst>
          </p:cNvPr>
          <p:cNvGrpSpPr/>
          <p:nvPr/>
        </p:nvGrpSpPr>
        <p:grpSpPr>
          <a:xfrm>
            <a:off x="-468855" y="0"/>
            <a:ext cx="13040854" cy="264695"/>
            <a:chOff x="-168443" y="0"/>
            <a:chExt cx="12360443" cy="649707"/>
          </a:xfrm>
        </p:grpSpPr>
        <p:sp>
          <p:nvSpPr>
            <p:cNvPr id="3" name="Parallelogram 2">
              <a:extLst>
                <a:ext uri="{FF2B5EF4-FFF2-40B4-BE49-F238E27FC236}">
                  <a16:creationId xmlns:a16="http://schemas.microsoft.com/office/drawing/2014/main" id="{00512F23-E4C7-497A-A34C-D63B2C3C82CF}"/>
                </a:ext>
              </a:extLst>
            </p:cNvPr>
            <p:cNvSpPr/>
            <p:nvPr/>
          </p:nvSpPr>
          <p:spPr>
            <a:xfrm>
              <a:off x="-84221" y="0"/>
              <a:ext cx="6180221" cy="324853"/>
            </a:xfrm>
            <a:prstGeom prst="parallelogram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Parallelogram 3">
              <a:extLst>
                <a:ext uri="{FF2B5EF4-FFF2-40B4-BE49-F238E27FC236}">
                  <a16:creationId xmlns:a16="http://schemas.microsoft.com/office/drawing/2014/main" id="{CB2939F0-CEF1-4B00-94BB-DF27E6EE30C7}"/>
                </a:ext>
              </a:extLst>
            </p:cNvPr>
            <p:cNvSpPr/>
            <p:nvPr/>
          </p:nvSpPr>
          <p:spPr>
            <a:xfrm>
              <a:off x="6011779" y="0"/>
              <a:ext cx="6180221" cy="324853"/>
            </a:xfrm>
            <a:prstGeom prst="parallelogram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Parallelogram 4">
              <a:extLst>
                <a:ext uri="{FF2B5EF4-FFF2-40B4-BE49-F238E27FC236}">
                  <a16:creationId xmlns:a16="http://schemas.microsoft.com/office/drawing/2014/main" id="{AB09981C-7447-461E-A9C1-F2288255C30D}"/>
                </a:ext>
              </a:extLst>
            </p:cNvPr>
            <p:cNvSpPr/>
            <p:nvPr/>
          </p:nvSpPr>
          <p:spPr>
            <a:xfrm>
              <a:off x="-168443" y="324855"/>
              <a:ext cx="6180221" cy="324852"/>
            </a:xfrm>
            <a:prstGeom prst="parallelogram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DB063EE-FEE1-4FA4-9774-90B5DD8C5058}"/>
              </a:ext>
            </a:extLst>
          </p:cNvPr>
          <p:cNvGrpSpPr/>
          <p:nvPr/>
        </p:nvGrpSpPr>
        <p:grpSpPr>
          <a:xfrm>
            <a:off x="2728661" y="613361"/>
            <a:ext cx="6734678" cy="919878"/>
            <a:chOff x="460206" y="613361"/>
            <a:chExt cx="6734678" cy="919878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981B55C-174B-4340-A189-34392CF8CC6C}"/>
                </a:ext>
              </a:extLst>
            </p:cNvPr>
            <p:cNvSpPr txBox="1"/>
            <p:nvPr/>
          </p:nvSpPr>
          <p:spPr>
            <a:xfrm>
              <a:off x="460206" y="613361"/>
              <a:ext cx="6734678" cy="646331"/>
            </a:xfrm>
            <a:prstGeom prst="rect">
              <a:avLst/>
            </a:prstGeom>
            <a:noFill/>
          </p:spPr>
          <p:txBody>
            <a:bodyPr wrap="square" anchor="b">
              <a:spAutoFit/>
            </a:bodyPr>
            <a:lstStyle/>
            <a:p>
              <a:pPr algn="ctr"/>
              <a:r>
                <a:rPr lang="en-US" sz="3600" b="1" dirty="0">
                  <a:latin typeface="+mj-lt"/>
                </a:rPr>
                <a:t>TRADITIONAL </a:t>
              </a:r>
              <a:r>
                <a:rPr lang="en-US" sz="3600" b="1" dirty="0">
                  <a:solidFill>
                    <a:schemeClr val="accent1"/>
                  </a:solidFill>
                  <a:latin typeface="+mj-lt"/>
                </a:rPr>
                <a:t>APPLICATIONS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CD0594F-DF1A-4598-8F46-491FD3255DB1}"/>
                </a:ext>
              </a:extLst>
            </p:cNvPr>
            <p:cNvSpPr txBox="1"/>
            <p:nvPr/>
          </p:nvSpPr>
          <p:spPr>
            <a:xfrm>
              <a:off x="588043" y="1194685"/>
              <a:ext cx="6479004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accent2"/>
                  </a:solidFill>
                </a:rPr>
                <a:t>Ports and Waterways</a:t>
              </a:r>
            </a:p>
          </p:txBody>
        </p:sp>
      </p:grpSp>
      <p:pic>
        <p:nvPicPr>
          <p:cNvPr id="12" name="Google Shape;98;p9">
            <a:extLst>
              <a:ext uri="{FF2B5EF4-FFF2-40B4-BE49-F238E27FC236}">
                <a16:creationId xmlns:a16="http://schemas.microsoft.com/office/drawing/2014/main" id="{DEF5C710-C65D-4311-BB28-982FF441C57B}"/>
              </a:ext>
            </a:extLst>
          </p:cNvPr>
          <p:cNvPicPr preferRelativeResize="0">
            <a:picLocks noGrp="1"/>
          </p:cNvPicPr>
          <p:nvPr>
            <p:ph type="pic" sz="quarter" idx="4294967295"/>
          </p:nvPr>
        </p:nvPicPr>
        <p:blipFill rotWithShape="1">
          <a:blip r:embed="rId2">
            <a:alphaModFix/>
          </a:blip>
          <a:srcRect t="21504" b="21504"/>
          <a:stretch/>
        </p:blipFill>
        <p:spPr>
          <a:xfrm>
            <a:off x="914400" y="1924050"/>
            <a:ext cx="3348792" cy="42964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02;p9">
            <a:extLst>
              <a:ext uri="{FF2B5EF4-FFF2-40B4-BE49-F238E27FC236}">
                <a16:creationId xmlns:a16="http://schemas.microsoft.com/office/drawing/2014/main" id="{50104EE4-485F-4E36-AD46-5318BBCD8E4B}"/>
              </a:ext>
            </a:extLst>
          </p:cNvPr>
          <p:cNvPicPr preferRelativeResize="0">
            <a:picLocks noGrp="1"/>
          </p:cNvPicPr>
          <p:nvPr>
            <p:ph type="pic" sz="quarter" idx="14"/>
          </p:nvPr>
        </p:nvPicPr>
        <p:blipFill rotWithShape="1">
          <a:blip r:embed="rId3">
            <a:alphaModFix/>
          </a:blip>
          <a:srcRect t="13916" b="13916"/>
          <a:stretch/>
        </p:blipFill>
        <p:spPr>
          <a:xfrm>
            <a:off x="4426366" y="1924050"/>
            <a:ext cx="3348792" cy="4296461"/>
          </a:xfrm>
          <a:noFill/>
          <a:ln>
            <a:noFill/>
          </a:ln>
        </p:spPr>
      </p:pic>
      <p:pic>
        <p:nvPicPr>
          <p:cNvPr id="14" name="Google Shape;95;p9">
            <a:extLst>
              <a:ext uri="{FF2B5EF4-FFF2-40B4-BE49-F238E27FC236}">
                <a16:creationId xmlns:a16="http://schemas.microsoft.com/office/drawing/2014/main" id="{531BBA3F-2818-4A2F-88BE-92D801F77025}"/>
              </a:ext>
            </a:extLst>
          </p:cNvPr>
          <p:cNvPicPr preferRelativeResize="0">
            <a:picLocks noGrp="1"/>
          </p:cNvPicPr>
          <p:nvPr>
            <p:ph type="pic" sz="quarter" idx="4294967295"/>
          </p:nvPr>
        </p:nvPicPr>
        <p:blipFill rotWithShape="1">
          <a:blip r:embed="rId4">
            <a:alphaModFix/>
          </a:blip>
          <a:srcRect t="6632" b="6632"/>
          <a:stretch/>
        </p:blipFill>
        <p:spPr>
          <a:xfrm>
            <a:off x="7938332" y="1924050"/>
            <a:ext cx="3815518" cy="20560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04;p9" descr="A picture containing water, sky, outdoor, watercraft&#10;&#10;Description automatically generated">
            <a:extLst>
              <a:ext uri="{FF2B5EF4-FFF2-40B4-BE49-F238E27FC236}">
                <a16:creationId xmlns:a16="http://schemas.microsoft.com/office/drawing/2014/main" id="{958C92F6-CE90-4340-9AFD-2F9333577729}"/>
              </a:ext>
            </a:extLst>
          </p:cNvPr>
          <p:cNvPicPr preferRelativeResize="0">
            <a:picLocks noGrp="1"/>
          </p:cNvPicPr>
          <p:nvPr>
            <p:ph type="pic" sz="quarter" idx="4294967295"/>
          </p:nvPr>
        </p:nvPicPr>
        <p:blipFill rotWithShape="1">
          <a:blip r:embed="rId5">
            <a:alphaModFix/>
          </a:blip>
          <a:srcRect t="2113" b="2113"/>
          <a:stretch/>
        </p:blipFill>
        <p:spPr>
          <a:xfrm>
            <a:off x="7938332" y="4164483"/>
            <a:ext cx="3815518" cy="2056028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50685BB5-A8D9-429B-9CF0-BC7415C25C16}"/>
              </a:ext>
            </a:extLst>
          </p:cNvPr>
          <p:cNvSpPr/>
          <p:nvPr/>
        </p:nvSpPr>
        <p:spPr>
          <a:xfrm>
            <a:off x="915589" y="5733377"/>
            <a:ext cx="3346848" cy="486448"/>
          </a:xfrm>
          <a:prstGeom prst="rect">
            <a:avLst/>
          </a:prstGeom>
          <a:gradFill>
            <a:gsLst>
              <a:gs pos="0">
                <a:schemeClr val="accent1">
                  <a:alpha val="74000"/>
                </a:schemeClr>
              </a:gs>
              <a:gs pos="100000">
                <a:schemeClr val="accent2">
                  <a:alpha val="8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Port, Estonia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6F2E6AC-6A37-4F48-BB1D-BBE3B9A95958}"/>
              </a:ext>
            </a:extLst>
          </p:cNvPr>
          <p:cNvSpPr/>
          <p:nvPr/>
        </p:nvSpPr>
        <p:spPr>
          <a:xfrm>
            <a:off x="4422576" y="5733377"/>
            <a:ext cx="3346848" cy="486448"/>
          </a:xfrm>
          <a:prstGeom prst="rect">
            <a:avLst/>
          </a:prstGeom>
          <a:gradFill>
            <a:gsLst>
              <a:gs pos="0">
                <a:schemeClr val="accent1">
                  <a:alpha val="74000"/>
                </a:schemeClr>
              </a:gs>
              <a:gs pos="100000">
                <a:schemeClr val="accent2">
                  <a:alpha val="8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River Monitoring, China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BD17A88-4784-43C6-A7CA-D9D6852AAA13}"/>
              </a:ext>
            </a:extLst>
          </p:cNvPr>
          <p:cNvSpPr/>
          <p:nvPr/>
        </p:nvSpPr>
        <p:spPr>
          <a:xfrm>
            <a:off x="7939086" y="3493415"/>
            <a:ext cx="3814761" cy="486448"/>
          </a:xfrm>
          <a:prstGeom prst="rect">
            <a:avLst/>
          </a:prstGeom>
          <a:gradFill>
            <a:gsLst>
              <a:gs pos="0">
                <a:schemeClr val="accent1">
                  <a:alpha val="74000"/>
                </a:schemeClr>
              </a:gs>
              <a:gs pos="100000">
                <a:schemeClr val="accent2">
                  <a:alpha val="8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Port Monitoring, Latvia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9B2046D-6B5B-49D5-BDB1-20EFB5E46A83}"/>
              </a:ext>
            </a:extLst>
          </p:cNvPr>
          <p:cNvSpPr/>
          <p:nvPr/>
        </p:nvSpPr>
        <p:spPr>
          <a:xfrm>
            <a:off x="7939086" y="5733377"/>
            <a:ext cx="3814761" cy="486448"/>
          </a:xfrm>
          <a:prstGeom prst="rect">
            <a:avLst/>
          </a:prstGeom>
          <a:gradFill>
            <a:gsLst>
              <a:gs pos="0">
                <a:schemeClr val="accent1">
                  <a:alpha val="74000"/>
                </a:schemeClr>
              </a:gs>
              <a:gs pos="100000">
                <a:schemeClr val="accent2">
                  <a:alpha val="8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Port Monitoring, Poland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C6135B72-5664-4CF4-B681-C415512D31D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05" y="6564729"/>
            <a:ext cx="548640" cy="15418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FACBFC0C-9832-44FC-98B2-4765357065A5}"/>
              </a:ext>
            </a:extLst>
          </p:cNvPr>
          <p:cNvSpPr txBox="1"/>
          <p:nvPr/>
        </p:nvSpPr>
        <p:spPr>
          <a:xfrm>
            <a:off x="11197271" y="6526596"/>
            <a:ext cx="89054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BF03E32-72BD-0347-AAE1-87B13DE37447}" type="slidenum">
              <a:rPr lang="en-ID" sz="1100" b="1" u="none" strike="noStrike" smtClean="0">
                <a:effectLst/>
                <a:latin typeface="+mj-lt"/>
                <a:ea typeface="Roboto Mono" pitchFamily="49" charset="0"/>
                <a:cs typeface="Palanquin" panose="020B0004020203020204" pitchFamily="34" charset="77"/>
              </a:rPr>
              <a:t>6</a:t>
            </a:fld>
            <a:r>
              <a:rPr lang="en-ID" sz="1100" u="none" strike="noStrike" dirty="0">
                <a:solidFill>
                  <a:schemeClr val="bg1"/>
                </a:solidFill>
                <a:effectLst/>
                <a:ea typeface="Roboto Mono" pitchFamily="49" charset="0"/>
                <a:cs typeface="Palanquin" panose="020B0004020203020204" pitchFamily="34" charset="77"/>
              </a:rPr>
              <a:t> </a:t>
            </a:r>
            <a:r>
              <a:rPr lang="en-ID" sz="900" u="none" strike="noStrike" dirty="0">
                <a:solidFill>
                  <a:schemeClr val="accent1"/>
                </a:solidFill>
                <a:effectLst/>
                <a:ea typeface="Roboto Mono" pitchFamily="49" charset="0"/>
                <a:cs typeface="Palanquin" panose="020B0004020203020204" pitchFamily="34" charset="77"/>
              </a:rPr>
              <a:t>/ </a:t>
            </a:r>
            <a:r>
              <a:rPr lang="en-150" sz="900" u="none" strike="noStrike" dirty="0">
                <a:solidFill>
                  <a:schemeClr val="accent1"/>
                </a:solidFill>
                <a:effectLst/>
                <a:ea typeface="Roboto Mono" pitchFamily="49" charset="0"/>
                <a:cs typeface="Palanquin" panose="020B0004020203020204" pitchFamily="34" charset="77"/>
              </a:rPr>
              <a:t>14</a:t>
            </a:r>
            <a:endParaRPr lang="en-US" sz="1100" dirty="0">
              <a:solidFill>
                <a:schemeClr val="accent1"/>
              </a:solidFill>
              <a:ea typeface="Roboto Mono" pitchFamily="49" charset="0"/>
              <a:cs typeface="Palanquin" panose="020B0004020203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867890786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C14F8397-6CB4-E5CC-B9B9-E7D207114D1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t="50923" b="2591"/>
          <a:stretch>
            <a:fillRect/>
          </a:stretch>
        </p:blipFill>
        <p:spPr>
          <a:xfrm>
            <a:off x="6169441" y="1923364"/>
            <a:ext cx="5203409" cy="4296461"/>
          </a:xfrm>
          <a:prstGeom prst="parallelogram">
            <a:avLst>
              <a:gd name="adj" fmla="val 0"/>
            </a:avLst>
          </a:prstGeom>
          <a:solidFill>
            <a:prstClr val="black"/>
          </a:solidFill>
          <a:ln>
            <a:noFill/>
          </a:ln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3A4FA6AC-80E8-478A-A18E-CB2C3B569806}"/>
              </a:ext>
            </a:extLst>
          </p:cNvPr>
          <p:cNvGrpSpPr/>
          <p:nvPr/>
        </p:nvGrpSpPr>
        <p:grpSpPr>
          <a:xfrm>
            <a:off x="-468855" y="0"/>
            <a:ext cx="13040854" cy="264695"/>
            <a:chOff x="-168443" y="0"/>
            <a:chExt cx="12360443" cy="649707"/>
          </a:xfrm>
        </p:grpSpPr>
        <p:sp>
          <p:nvSpPr>
            <p:cNvPr id="3" name="Parallelogram 2">
              <a:extLst>
                <a:ext uri="{FF2B5EF4-FFF2-40B4-BE49-F238E27FC236}">
                  <a16:creationId xmlns:a16="http://schemas.microsoft.com/office/drawing/2014/main" id="{00512F23-E4C7-497A-A34C-D63B2C3C82CF}"/>
                </a:ext>
              </a:extLst>
            </p:cNvPr>
            <p:cNvSpPr/>
            <p:nvPr/>
          </p:nvSpPr>
          <p:spPr>
            <a:xfrm>
              <a:off x="-84221" y="0"/>
              <a:ext cx="6180221" cy="324853"/>
            </a:xfrm>
            <a:prstGeom prst="parallelogram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Parallelogram 3">
              <a:extLst>
                <a:ext uri="{FF2B5EF4-FFF2-40B4-BE49-F238E27FC236}">
                  <a16:creationId xmlns:a16="http://schemas.microsoft.com/office/drawing/2014/main" id="{CB2939F0-CEF1-4B00-94BB-DF27E6EE30C7}"/>
                </a:ext>
              </a:extLst>
            </p:cNvPr>
            <p:cNvSpPr/>
            <p:nvPr/>
          </p:nvSpPr>
          <p:spPr>
            <a:xfrm>
              <a:off x="6011779" y="0"/>
              <a:ext cx="6180221" cy="324853"/>
            </a:xfrm>
            <a:prstGeom prst="parallelogram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Parallelogram 4">
              <a:extLst>
                <a:ext uri="{FF2B5EF4-FFF2-40B4-BE49-F238E27FC236}">
                  <a16:creationId xmlns:a16="http://schemas.microsoft.com/office/drawing/2014/main" id="{AB09981C-7447-461E-A9C1-F2288255C30D}"/>
                </a:ext>
              </a:extLst>
            </p:cNvPr>
            <p:cNvSpPr/>
            <p:nvPr/>
          </p:nvSpPr>
          <p:spPr>
            <a:xfrm>
              <a:off x="-168443" y="324855"/>
              <a:ext cx="6180221" cy="324852"/>
            </a:xfrm>
            <a:prstGeom prst="parallelogram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DB063EE-FEE1-4FA4-9774-90B5DD8C5058}"/>
              </a:ext>
            </a:extLst>
          </p:cNvPr>
          <p:cNvGrpSpPr/>
          <p:nvPr/>
        </p:nvGrpSpPr>
        <p:grpSpPr>
          <a:xfrm>
            <a:off x="2728661" y="613361"/>
            <a:ext cx="6734678" cy="919878"/>
            <a:chOff x="460206" y="613361"/>
            <a:chExt cx="6734678" cy="919878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981B55C-174B-4340-A189-34392CF8CC6C}"/>
                </a:ext>
              </a:extLst>
            </p:cNvPr>
            <p:cNvSpPr txBox="1"/>
            <p:nvPr/>
          </p:nvSpPr>
          <p:spPr>
            <a:xfrm>
              <a:off x="460206" y="613361"/>
              <a:ext cx="6734678" cy="646331"/>
            </a:xfrm>
            <a:prstGeom prst="rect">
              <a:avLst/>
            </a:prstGeom>
            <a:noFill/>
          </p:spPr>
          <p:txBody>
            <a:bodyPr wrap="square" anchor="b">
              <a:spAutoFit/>
            </a:bodyPr>
            <a:lstStyle/>
            <a:p>
              <a:pPr algn="ctr"/>
              <a:r>
                <a:rPr lang="en-US" sz="3600" b="1" dirty="0">
                  <a:latin typeface="+mj-lt"/>
                </a:rPr>
                <a:t>PRESENT </a:t>
              </a:r>
              <a:r>
                <a:rPr lang="en-US" sz="3600" b="1" dirty="0">
                  <a:solidFill>
                    <a:schemeClr val="accent1"/>
                  </a:solidFill>
                  <a:latin typeface="+mj-lt"/>
                </a:rPr>
                <a:t>APPLICATIONS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CD0594F-DF1A-4598-8F46-491FD3255DB1}"/>
                </a:ext>
              </a:extLst>
            </p:cNvPr>
            <p:cNvSpPr txBox="1"/>
            <p:nvPr/>
          </p:nvSpPr>
          <p:spPr>
            <a:xfrm>
              <a:off x="588043" y="1194685"/>
              <a:ext cx="6479004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accent2"/>
                  </a:solidFill>
                </a:rPr>
                <a:t>Industries, Sewers and Water Systems</a:t>
              </a:r>
            </a:p>
          </p:txBody>
        </p:sp>
      </p:grpSp>
      <p:pic>
        <p:nvPicPr>
          <p:cNvPr id="12" name="Google Shape;98;p9">
            <a:extLst>
              <a:ext uri="{FF2B5EF4-FFF2-40B4-BE49-F238E27FC236}">
                <a16:creationId xmlns:a16="http://schemas.microsoft.com/office/drawing/2014/main" id="{DEF5C710-C65D-4311-BB28-982FF441C57B}"/>
              </a:ext>
            </a:extLst>
          </p:cNvPr>
          <p:cNvPicPr preferRelativeResize="0">
            <a:picLocks noGrp="1"/>
          </p:cNvPicPr>
          <p:nvPr>
            <p:ph type="pic" sz="quarter" idx="4294967295"/>
          </p:nvPr>
        </p:nvPicPr>
        <p:blipFill rotWithShape="1">
          <a:blip r:embed="rId3">
            <a:alphaModFix/>
          </a:blip>
          <a:srcRect t="21504" b="21504"/>
          <a:stretch/>
        </p:blipFill>
        <p:spPr>
          <a:xfrm>
            <a:off x="2657475" y="1924050"/>
            <a:ext cx="3348792" cy="429646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112;p10">
            <a:extLst>
              <a:ext uri="{FF2B5EF4-FFF2-40B4-BE49-F238E27FC236}">
                <a16:creationId xmlns:a16="http://schemas.microsoft.com/office/drawing/2014/main" id="{E443C2FC-8091-4F13-A87A-E3524B2339CD}"/>
              </a:ext>
            </a:extLst>
          </p:cNvPr>
          <p:cNvPicPr preferRelativeResize="0">
            <a:picLocks noGrp="1"/>
          </p:cNvPicPr>
          <p:nvPr>
            <p:ph type="pic" sz="quarter" idx="17"/>
          </p:nvPr>
        </p:nvPicPr>
        <p:blipFill rotWithShape="1">
          <a:blip r:embed="rId4">
            <a:alphaModFix/>
          </a:blip>
          <a:srcRect l="18973" r="18973"/>
          <a:stretch/>
        </p:blipFill>
        <p:spPr>
          <a:xfrm rot="5400000">
            <a:off x="1265238" y="1477963"/>
            <a:ext cx="4295775" cy="5187950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534915FD-E05B-41A6-9786-4BB299B2E7DD}"/>
              </a:ext>
            </a:extLst>
          </p:cNvPr>
          <p:cNvSpPr/>
          <p:nvPr/>
        </p:nvSpPr>
        <p:spPr>
          <a:xfrm>
            <a:off x="822127" y="5733377"/>
            <a:ext cx="5183386" cy="486448"/>
          </a:xfrm>
          <a:prstGeom prst="rect">
            <a:avLst/>
          </a:prstGeom>
          <a:gradFill>
            <a:gsLst>
              <a:gs pos="0">
                <a:schemeClr val="accent1">
                  <a:alpha val="74000"/>
                </a:schemeClr>
              </a:gs>
              <a:gs pos="100000">
                <a:schemeClr val="accent2">
                  <a:alpha val="8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Sewer, France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16FAAEF-7ED5-44E4-A7A0-807613D24378}"/>
              </a:ext>
            </a:extLst>
          </p:cNvPr>
          <p:cNvSpPr/>
          <p:nvPr/>
        </p:nvSpPr>
        <p:spPr>
          <a:xfrm>
            <a:off x="6167437" y="5733377"/>
            <a:ext cx="5204718" cy="486448"/>
          </a:xfrm>
          <a:prstGeom prst="rect">
            <a:avLst/>
          </a:prstGeom>
          <a:gradFill>
            <a:gsLst>
              <a:gs pos="0">
                <a:schemeClr val="accent1">
                  <a:alpha val="74000"/>
                </a:schemeClr>
              </a:gs>
              <a:gs pos="100000">
                <a:schemeClr val="accent2">
                  <a:alpha val="8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150" sz="1400" dirty="0"/>
              <a:t>WWTP, USA</a:t>
            </a:r>
            <a:endParaRPr lang="en-US" sz="1400" dirty="0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B64D9FEE-040F-44D6-8D0B-AA118F7DEFC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05" y="6564729"/>
            <a:ext cx="548640" cy="15418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F600021B-DC5E-4967-AF43-CD8FE39F674E}"/>
              </a:ext>
            </a:extLst>
          </p:cNvPr>
          <p:cNvSpPr txBox="1"/>
          <p:nvPr/>
        </p:nvSpPr>
        <p:spPr>
          <a:xfrm>
            <a:off x="11197271" y="6526596"/>
            <a:ext cx="89054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BF03E32-72BD-0347-AAE1-87B13DE37447}" type="slidenum">
              <a:rPr lang="en-ID" sz="1100" b="1" u="none" strike="noStrike" smtClean="0">
                <a:effectLst/>
                <a:latin typeface="+mj-lt"/>
                <a:ea typeface="Roboto Mono" pitchFamily="49" charset="0"/>
                <a:cs typeface="Palanquin" panose="020B0004020203020204" pitchFamily="34" charset="77"/>
              </a:rPr>
              <a:t>7</a:t>
            </a:fld>
            <a:r>
              <a:rPr lang="en-ID" sz="1100" u="none" strike="noStrike" dirty="0">
                <a:solidFill>
                  <a:schemeClr val="bg1"/>
                </a:solidFill>
                <a:effectLst/>
                <a:ea typeface="Roboto Mono" pitchFamily="49" charset="0"/>
                <a:cs typeface="Palanquin" panose="020B0004020203020204" pitchFamily="34" charset="77"/>
              </a:rPr>
              <a:t> </a:t>
            </a:r>
            <a:r>
              <a:rPr lang="en-ID" sz="900" u="none" strike="noStrike" dirty="0">
                <a:solidFill>
                  <a:schemeClr val="accent1"/>
                </a:solidFill>
                <a:effectLst/>
                <a:ea typeface="Roboto Mono" pitchFamily="49" charset="0"/>
                <a:cs typeface="Palanquin" panose="020B0004020203020204" pitchFamily="34" charset="77"/>
              </a:rPr>
              <a:t>/ 1</a:t>
            </a:r>
            <a:r>
              <a:rPr lang="en-150" sz="900" u="none" strike="noStrike" dirty="0">
                <a:solidFill>
                  <a:schemeClr val="accent1"/>
                </a:solidFill>
                <a:effectLst/>
                <a:ea typeface="Roboto Mono" pitchFamily="49" charset="0"/>
                <a:cs typeface="Palanquin" panose="020B0004020203020204" pitchFamily="34" charset="77"/>
              </a:rPr>
              <a:t>4</a:t>
            </a:r>
            <a:endParaRPr lang="en-US" sz="1100" dirty="0">
              <a:solidFill>
                <a:schemeClr val="accent1"/>
              </a:solidFill>
              <a:ea typeface="Roboto Mono" pitchFamily="49" charset="0"/>
              <a:cs typeface="Palanquin" panose="020B0004020203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93232388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Placeholder 23">
            <a:extLst>
              <a:ext uri="{FF2B5EF4-FFF2-40B4-BE49-F238E27FC236}">
                <a16:creationId xmlns:a16="http://schemas.microsoft.com/office/drawing/2014/main" id="{C2D2C847-80C3-5418-B50D-5824038DE79E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2"/>
          <a:srcRect t="37878"/>
          <a:stretch>
            <a:fillRect/>
          </a:stretch>
        </p:blipFill>
        <p:spPr>
          <a:xfrm>
            <a:off x="819150" y="1923364"/>
            <a:ext cx="5187117" cy="4296461"/>
          </a:xfrm>
          <a:prstGeom prst="parallelogram">
            <a:avLst>
              <a:gd name="adj" fmla="val 0"/>
            </a:avLst>
          </a:prstGeom>
          <a:solidFill>
            <a:prstClr val="black"/>
          </a:solidFill>
          <a:ln>
            <a:noFill/>
          </a:ln>
        </p:spPr>
      </p:pic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1E47ABE3-6EBD-F72A-91C2-C641742E7303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l="4594" r="4594"/>
          <a:stretch/>
        </p:blipFill>
        <p:spPr>
          <a:prstGeom prst="parallelogram">
            <a:avLst>
              <a:gd name="adj" fmla="val 0"/>
            </a:avLst>
          </a:prstGeom>
          <a:solidFill>
            <a:prstClr val="black"/>
          </a:solidFill>
          <a:ln>
            <a:noFill/>
          </a:ln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6E8B2F3C-F0AD-4272-8A63-28DF1AFBB8F9}"/>
              </a:ext>
            </a:extLst>
          </p:cNvPr>
          <p:cNvGrpSpPr/>
          <p:nvPr/>
        </p:nvGrpSpPr>
        <p:grpSpPr>
          <a:xfrm>
            <a:off x="-468855" y="0"/>
            <a:ext cx="13040854" cy="264695"/>
            <a:chOff x="-168443" y="0"/>
            <a:chExt cx="12360443" cy="649707"/>
          </a:xfrm>
        </p:grpSpPr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EFCF5564-29A5-4176-B7E9-0708113ED83E}"/>
                </a:ext>
              </a:extLst>
            </p:cNvPr>
            <p:cNvSpPr/>
            <p:nvPr/>
          </p:nvSpPr>
          <p:spPr>
            <a:xfrm>
              <a:off x="-84221" y="0"/>
              <a:ext cx="6180221" cy="324853"/>
            </a:xfrm>
            <a:prstGeom prst="parallelogram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E2BB2DD4-49F8-41E2-A822-4BCF1D5C1711}"/>
                </a:ext>
              </a:extLst>
            </p:cNvPr>
            <p:cNvSpPr/>
            <p:nvPr/>
          </p:nvSpPr>
          <p:spPr>
            <a:xfrm>
              <a:off x="6011779" y="0"/>
              <a:ext cx="6180221" cy="324853"/>
            </a:xfrm>
            <a:prstGeom prst="parallelogram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83DFA713-37BA-4A2A-A71B-1B357EFB6069}"/>
                </a:ext>
              </a:extLst>
            </p:cNvPr>
            <p:cNvSpPr/>
            <p:nvPr/>
          </p:nvSpPr>
          <p:spPr>
            <a:xfrm>
              <a:off x="-168443" y="324855"/>
              <a:ext cx="6180221" cy="324852"/>
            </a:xfrm>
            <a:prstGeom prst="parallelogram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1C0E265D-342D-4B46-B269-0F2ED4189526}"/>
              </a:ext>
            </a:extLst>
          </p:cNvPr>
          <p:cNvGrpSpPr/>
          <p:nvPr/>
        </p:nvGrpSpPr>
        <p:grpSpPr>
          <a:xfrm>
            <a:off x="2728661" y="613361"/>
            <a:ext cx="6734678" cy="919878"/>
            <a:chOff x="460206" y="613361"/>
            <a:chExt cx="6734678" cy="919878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6FA3ACB-BD3B-4F4A-A22D-070A20E4EB92}"/>
                </a:ext>
              </a:extLst>
            </p:cNvPr>
            <p:cNvSpPr txBox="1"/>
            <p:nvPr/>
          </p:nvSpPr>
          <p:spPr>
            <a:xfrm>
              <a:off x="460206" y="613361"/>
              <a:ext cx="6734678" cy="646331"/>
            </a:xfrm>
            <a:prstGeom prst="rect">
              <a:avLst/>
            </a:prstGeom>
            <a:noFill/>
          </p:spPr>
          <p:txBody>
            <a:bodyPr wrap="square" anchor="b">
              <a:spAutoFit/>
            </a:bodyPr>
            <a:lstStyle/>
            <a:p>
              <a:pPr algn="ctr"/>
              <a:r>
                <a:rPr lang="en-US" sz="3600" b="1" dirty="0">
                  <a:latin typeface="+mj-lt"/>
                </a:rPr>
                <a:t>PRESENT </a:t>
              </a:r>
              <a:r>
                <a:rPr lang="en-US" sz="3600" b="1" dirty="0">
                  <a:solidFill>
                    <a:schemeClr val="accent1"/>
                  </a:solidFill>
                  <a:latin typeface="+mj-lt"/>
                </a:rPr>
                <a:t>APPLICATIONS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B5819DC-C538-4AD2-9F8E-E2417739E0D5}"/>
                </a:ext>
              </a:extLst>
            </p:cNvPr>
            <p:cNvSpPr txBox="1"/>
            <p:nvPr/>
          </p:nvSpPr>
          <p:spPr>
            <a:xfrm>
              <a:off x="588043" y="1194685"/>
              <a:ext cx="6479004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150" sz="1600" dirty="0">
                  <a:solidFill>
                    <a:schemeClr val="accent2"/>
                  </a:solidFill>
                </a:rPr>
                <a:t>Oil and gas facilities: refineries, terminals</a:t>
              </a:r>
              <a:endParaRPr lang="en-US" sz="1600" dirty="0">
                <a:solidFill>
                  <a:schemeClr val="accent2"/>
                </a:solidFill>
              </a:endParaRPr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7917B244-4E12-4C8E-9D72-61B4F2B389D8}"/>
              </a:ext>
            </a:extLst>
          </p:cNvPr>
          <p:cNvSpPr/>
          <p:nvPr/>
        </p:nvSpPr>
        <p:spPr>
          <a:xfrm>
            <a:off x="822127" y="5733377"/>
            <a:ext cx="5183386" cy="486448"/>
          </a:xfrm>
          <a:prstGeom prst="rect">
            <a:avLst/>
          </a:prstGeom>
          <a:gradFill>
            <a:gsLst>
              <a:gs pos="0">
                <a:schemeClr val="accent1">
                  <a:alpha val="74000"/>
                </a:schemeClr>
              </a:gs>
              <a:gs pos="100000">
                <a:schemeClr val="accent2">
                  <a:alpha val="8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150" sz="1400" dirty="0"/>
              <a:t>Oil terminal, Slovakia</a:t>
            </a:r>
            <a:endParaRPr lang="en-US" sz="1400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10F79EC-42C5-4DB4-B9D4-FED1C3C2715C}"/>
              </a:ext>
            </a:extLst>
          </p:cNvPr>
          <p:cNvSpPr/>
          <p:nvPr/>
        </p:nvSpPr>
        <p:spPr>
          <a:xfrm>
            <a:off x="6167437" y="5733377"/>
            <a:ext cx="5204718" cy="486448"/>
          </a:xfrm>
          <a:prstGeom prst="rect">
            <a:avLst/>
          </a:prstGeom>
          <a:gradFill>
            <a:gsLst>
              <a:gs pos="0">
                <a:schemeClr val="accent1">
                  <a:alpha val="74000"/>
                </a:schemeClr>
              </a:gs>
              <a:gs pos="100000">
                <a:schemeClr val="accent2">
                  <a:alpha val="8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150" sz="1400" dirty="0"/>
              <a:t>O</a:t>
            </a:r>
            <a:r>
              <a:rPr lang="en-GB" sz="1400" dirty="0"/>
              <a:t>i</a:t>
            </a:r>
            <a:r>
              <a:rPr lang="en-150" sz="1400" dirty="0"/>
              <a:t>l Refi</a:t>
            </a:r>
            <a:r>
              <a:rPr lang="en-GB" sz="1400" dirty="0"/>
              <a:t>ne</a:t>
            </a:r>
            <a:r>
              <a:rPr lang="en-150" sz="1400" dirty="0" err="1"/>
              <a:t>ry</a:t>
            </a:r>
            <a:r>
              <a:rPr lang="en-150" sz="1400" dirty="0"/>
              <a:t> sump, Belgium</a:t>
            </a:r>
            <a:endParaRPr lang="en-US" sz="1400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1117FC2D-F996-48F7-A4BB-C0856FD5BA5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05" y="6564729"/>
            <a:ext cx="548640" cy="15418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4F5A4DD-C99F-44F4-9CFA-D479476C9F8A}"/>
              </a:ext>
            </a:extLst>
          </p:cNvPr>
          <p:cNvSpPr txBox="1"/>
          <p:nvPr/>
        </p:nvSpPr>
        <p:spPr>
          <a:xfrm>
            <a:off x="11197271" y="6526596"/>
            <a:ext cx="89054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BF03E32-72BD-0347-AAE1-87B13DE37447}" type="slidenum">
              <a:rPr lang="en-ID" sz="1100" b="1" u="none" strike="noStrike" smtClean="0">
                <a:effectLst/>
                <a:latin typeface="+mj-lt"/>
                <a:ea typeface="Roboto Mono" pitchFamily="49" charset="0"/>
                <a:cs typeface="Palanquin" panose="020B0004020203020204" pitchFamily="34" charset="77"/>
              </a:rPr>
              <a:t>8</a:t>
            </a:fld>
            <a:r>
              <a:rPr lang="en-ID" sz="1100" u="none" strike="noStrike" dirty="0">
                <a:solidFill>
                  <a:schemeClr val="bg1"/>
                </a:solidFill>
                <a:effectLst/>
                <a:ea typeface="Roboto Mono" pitchFamily="49" charset="0"/>
                <a:cs typeface="Palanquin" panose="020B0004020203020204" pitchFamily="34" charset="77"/>
              </a:rPr>
              <a:t> </a:t>
            </a:r>
            <a:r>
              <a:rPr lang="en-ID" sz="900" u="none" strike="noStrike" dirty="0">
                <a:solidFill>
                  <a:schemeClr val="accent1"/>
                </a:solidFill>
                <a:effectLst/>
                <a:ea typeface="Roboto Mono" pitchFamily="49" charset="0"/>
                <a:cs typeface="Palanquin" panose="020B0004020203020204" pitchFamily="34" charset="77"/>
              </a:rPr>
              <a:t>/ </a:t>
            </a:r>
            <a:r>
              <a:rPr lang="en-150" sz="900" u="none" strike="noStrike" dirty="0">
                <a:solidFill>
                  <a:schemeClr val="accent1"/>
                </a:solidFill>
                <a:effectLst/>
                <a:ea typeface="Roboto Mono" pitchFamily="49" charset="0"/>
                <a:cs typeface="Palanquin" panose="020B0004020203020204" pitchFamily="34" charset="77"/>
              </a:rPr>
              <a:t>14</a:t>
            </a:r>
            <a:endParaRPr lang="en-US" sz="1100" dirty="0">
              <a:solidFill>
                <a:schemeClr val="accent1"/>
              </a:solidFill>
              <a:ea typeface="Roboto Mono" pitchFamily="49" charset="0"/>
              <a:cs typeface="Palanquin" panose="020B0004020203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276916220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823CD203-D052-4571-B8EF-A4AF87669140}"/>
              </a:ext>
            </a:extLst>
          </p:cNvPr>
          <p:cNvSpPr>
            <a:spLocks noGrp="1"/>
          </p:cNvSpPr>
          <p:nvPr>
            <p:ph type="pic" sz="quarter" idx="4294967295"/>
          </p:nvPr>
        </p:nvSpPr>
        <p:spPr>
          <a:xfrm>
            <a:off x="2657475" y="1924050"/>
            <a:ext cx="3348792" cy="4296461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A0C0910-8157-49C8-A700-FB50135894FC}"/>
              </a:ext>
            </a:extLst>
          </p:cNvPr>
          <p:cNvGrpSpPr/>
          <p:nvPr/>
        </p:nvGrpSpPr>
        <p:grpSpPr>
          <a:xfrm>
            <a:off x="-468855" y="0"/>
            <a:ext cx="13040854" cy="264695"/>
            <a:chOff x="-168443" y="0"/>
            <a:chExt cx="12360443" cy="649707"/>
          </a:xfrm>
        </p:grpSpPr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131F4E70-984E-4DFD-8432-961BD00412A0}"/>
                </a:ext>
              </a:extLst>
            </p:cNvPr>
            <p:cNvSpPr/>
            <p:nvPr/>
          </p:nvSpPr>
          <p:spPr>
            <a:xfrm>
              <a:off x="-84221" y="0"/>
              <a:ext cx="6180221" cy="324853"/>
            </a:xfrm>
            <a:prstGeom prst="parallelogram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DC003695-F9D9-48D4-BDAF-1A1BE2B4D79A}"/>
                </a:ext>
              </a:extLst>
            </p:cNvPr>
            <p:cNvSpPr/>
            <p:nvPr/>
          </p:nvSpPr>
          <p:spPr>
            <a:xfrm>
              <a:off x="6011779" y="0"/>
              <a:ext cx="6180221" cy="324853"/>
            </a:xfrm>
            <a:prstGeom prst="parallelogram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7DDB1B6A-6EFC-4F9F-82CF-0B9FC95479CA}"/>
                </a:ext>
              </a:extLst>
            </p:cNvPr>
            <p:cNvSpPr/>
            <p:nvPr/>
          </p:nvSpPr>
          <p:spPr>
            <a:xfrm>
              <a:off x="-168443" y="324855"/>
              <a:ext cx="6180221" cy="324852"/>
            </a:xfrm>
            <a:prstGeom prst="parallelogram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B816E91F-1794-42CA-A800-FF0B528312CC}"/>
              </a:ext>
            </a:extLst>
          </p:cNvPr>
          <p:cNvGrpSpPr/>
          <p:nvPr/>
        </p:nvGrpSpPr>
        <p:grpSpPr>
          <a:xfrm>
            <a:off x="2728661" y="613361"/>
            <a:ext cx="6734678" cy="919878"/>
            <a:chOff x="460206" y="613361"/>
            <a:chExt cx="6734678" cy="919878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7525B13-2F9E-422E-B7E0-7FB54AB40545}"/>
                </a:ext>
              </a:extLst>
            </p:cNvPr>
            <p:cNvSpPr txBox="1"/>
            <p:nvPr/>
          </p:nvSpPr>
          <p:spPr>
            <a:xfrm>
              <a:off x="460206" y="613361"/>
              <a:ext cx="6734678" cy="646331"/>
            </a:xfrm>
            <a:prstGeom prst="rect">
              <a:avLst/>
            </a:prstGeom>
            <a:noFill/>
          </p:spPr>
          <p:txBody>
            <a:bodyPr wrap="square" anchor="b">
              <a:spAutoFit/>
            </a:bodyPr>
            <a:lstStyle/>
            <a:p>
              <a:pPr algn="ctr"/>
              <a:r>
                <a:rPr lang="en-US" sz="3600" b="1" dirty="0">
                  <a:latin typeface="+mj-lt"/>
                </a:rPr>
                <a:t>PRESENT </a:t>
              </a:r>
              <a:r>
                <a:rPr lang="en-US" sz="3600" b="1" dirty="0">
                  <a:solidFill>
                    <a:schemeClr val="accent1"/>
                  </a:solidFill>
                  <a:latin typeface="+mj-lt"/>
                </a:rPr>
                <a:t>APPLICATIONS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8CE66EF-5ADE-4BC1-B46A-CA3BC68A8DD4}"/>
                </a:ext>
              </a:extLst>
            </p:cNvPr>
            <p:cNvSpPr txBox="1"/>
            <p:nvPr/>
          </p:nvSpPr>
          <p:spPr>
            <a:xfrm>
              <a:off x="588043" y="1194685"/>
              <a:ext cx="6479004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accent2"/>
                  </a:solidFill>
                </a:rPr>
                <a:t>Power Plants</a:t>
              </a:r>
              <a:r>
                <a:rPr lang="en-150" sz="1600" dirty="0">
                  <a:solidFill>
                    <a:schemeClr val="accent2"/>
                  </a:solidFill>
                </a:rPr>
                <a:t>: thermal, gas, nuclear, hydro</a:t>
              </a:r>
              <a:endParaRPr lang="en-US" sz="1600" dirty="0">
                <a:solidFill>
                  <a:schemeClr val="accent2"/>
                </a:solidFill>
              </a:endParaRPr>
            </a:p>
          </p:txBody>
        </p:sp>
      </p:grpSp>
      <p:pic>
        <p:nvPicPr>
          <p:cNvPr id="12" name="Google Shape;133;p12">
            <a:extLst>
              <a:ext uri="{FF2B5EF4-FFF2-40B4-BE49-F238E27FC236}">
                <a16:creationId xmlns:a16="http://schemas.microsoft.com/office/drawing/2014/main" id="{C602D394-0440-4BA1-B9E4-A78DDCCA48C7}"/>
              </a:ext>
            </a:extLst>
          </p:cNvPr>
          <p:cNvPicPr preferRelativeResize="0">
            <a:picLocks noGrp="1"/>
          </p:cNvPicPr>
          <p:nvPr>
            <p:ph type="pic" sz="quarter" idx="17"/>
          </p:nvPr>
        </p:nvPicPr>
        <p:blipFill rotWithShape="1">
          <a:blip r:embed="rId2">
            <a:alphaModFix/>
          </a:blip>
          <a:srcRect t="18964" b="18964"/>
          <a:stretch/>
        </p:blipFill>
        <p:spPr>
          <a:xfrm>
            <a:off x="819150" y="1924050"/>
            <a:ext cx="5186363" cy="4295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2;p12">
            <a:extLst>
              <a:ext uri="{FF2B5EF4-FFF2-40B4-BE49-F238E27FC236}">
                <a16:creationId xmlns:a16="http://schemas.microsoft.com/office/drawing/2014/main" id="{A08A0D4D-5D2B-46AB-AFE1-ABB52AA96703}"/>
              </a:ext>
            </a:extLst>
          </p:cNvPr>
          <p:cNvPicPr preferRelativeResize="0">
            <a:picLocks noGrp="1"/>
          </p:cNvPicPr>
          <p:nvPr>
            <p:ph type="pic" sz="quarter" idx="14"/>
          </p:nvPr>
        </p:nvPicPr>
        <p:blipFill rotWithShape="1">
          <a:blip r:embed="rId3">
            <a:alphaModFix/>
          </a:blip>
          <a:srcRect t="8725" b="8725"/>
          <a:stretch/>
        </p:blipFill>
        <p:spPr>
          <a:xfrm>
            <a:off x="6169025" y="1924050"/>
            <a:ext cx="5203825" cy="4295775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2D3AAAE5-74A6-426C-B41C-74DBC4D2144C}"/>
              </a:ext>
            </a:extLst>
          </p:cNvPr>
          <p:cNvSpPr/>
          <p:nvPr/>
        </p:nvSpPr>
        <p:spPr>
          <a:xfrm>
            <a:off x="822127" y="5733377"/>
            <a:ext cx="5183386" cy="486448"/>
          </a:xfrm>
          <a:prstGeom prst="rect">
            <a:avLst/>
          </a:prstGeom>
          <a:gradFill>
            <a:gsLst>
              <a:gs pos="0">
                <a:schemeClr val="accent1">
                  <a:alpha val="74000"/>
                </a:schemeClr>
              </a:gs>
              <a:gs pos="100000">
                <a:schemeClr val="accent2">
                  <a:alpha val="8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Power Plant, Poland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D8FBD35-790E-4208-9BF5-D745C23D5352}"/>
              </a:ext>
            </a:extLst>
          </p:cNvPr>
          <p:cNvSpPr/>
          <p:nvPr/>
        </p:nvSpPr>
        <p:spPr>
          <a:xfrm>
            <a:off x="6167437" y="5733377"/>
            <a:ext cx="5204718" cy="486448"/>
          </a:xfrm>
          <a:prstGeom prst="rect">
            <a:avLst/>
          </a:prstGeom>
          <a:gradFill>
            <a:gsLst>
              <a:gs pos="0">
                <a:schemeClr val="accent1">
                  <a:alpha val="74000"/>
                </a:schemeClr>
              </a:gs>
              <a:gs pos="100000">
                <a:schemeClr val="accent2">
                  <a:alpha val="8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Power Plant, Malaysia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AF635ABF-1D65-4668-96ED-DBD8A976599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05" y="6564729"/>
            <a:ext cx="548640" cy="15418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2E3D564-1DA8-4390-854F-59FE1DFC398C}"/>
              </a:ext>
            </a:extLst>
          </p:cNvPr>
          <p:cNvSpPr txBox="1"/>
          <p:nvPr/>
        </p:nvSpPr>
        <p:spPr>
          <a:xfrm>
            <a:off x="11197271" y="6526596"/>
            <a:ext cx="89054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BF03E32-72BD-0347-AAE1-87B13DE37447}" type="slidenum">
              <a:rPr lang="en-ID" sz="1100" b="1" u="none" strike="noStrike" smtClean="0">
                <a:effectLst/>
                <a:latin typeface="+mj-lt"/>
                <a:ea typeface="Roboto Mono" pitchFamily="49" charset="0"/>
                <a:cs typeface="Palanquin" panose="020B0004020203020204" pitchFamily="34" charset="77"/>
              </a:rPr>
              <a:t>9</a:t>
            </a:fld>
            <a:r>
              <a:rPr lang="en-ID" sz="1100" u="none" strike="noStrike" dirty="0">
                <a:solidFill>
                  <a:schemeClr val="bg1"/>
                </a:solidFill>
                <a:effectLst/>
                <a:ea typeface="Roboto Mono" pitchFamily="49" charset="0"/>
                <a:cs typeface="Palanquin" panose="020B0004020203020204" pitchFamily="34" charset="77"/>
              </a:rPr>
              <a:t> </a:t>
            </a:r>
            <a:r>
              <a:rPr lang="en-ID" sz="900" u="none" strike="noStrike" dirty="0">
                <a:solidFill>
                  <a:schemeClr val="accent1"/>
                </a:solidFill>
                <a:effectLst/>
                <a:ea typeface="Roboto Mono" pitchFamily="49" charset="0"/>
                <a:cs typeface="Palanquin" panose="020B0004020203020204" pitchFamily="34" charset="77"/>
              </a:rPr>
              <a:t>/ </a:t>
            </a:r>
            <a:r>
              <a:rPr lang="en-150" sz="900" u="none" strike="noStrike" dirty="0">
                <a:solidFill>
                  <a:schemeClr val="accent1"/>
                </a:solidFill>
                <a:effectLst/>
                <a:ea typeface="Roboto Mono" pitchFamily="49" charset="0"/>
                <a:cs typeface="Palanquin" panose="020B0004020203020204" pitchFamily="34" charset="77"/>
              </a:rPr>
              <a:t>14</a:t>
            </a:r>
            <a:endParaRPr lang="en-US" sz="1100" dirty="0">
              <a:solidFill>
                <a:schemeClr val="accent1"/>
              </a:solidFill>
              <a:ea typeface="Roboto Mono" pitchFamily="49" charset="0"/>
              <a:cs typeface="Palanquin" panose="020B0004020203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173733063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Theme">
  <a:themeElements>
    <a:clrScheme name="Custom 609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8C19"/>
      </a:accent1>
      <a:accent2>
        <a:srgbClr val="333333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34">
      <a:majorFont>
        <a:latin typeface="Urbanist"/>
        <a:ea typeface=""/>
        <a:cs typeface=""/>
      </a:majorFont>
      <a:minorFont>
        <a:latin typeface="Urbanist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361</TotalTime>
  <Words>285</Words>
  <Application>Microsoft Office PowerPoint</Application>
  <PresentationFormat>Widescreen</PresentationFormat>
  <Paragraphs>81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Urbanist</vt:lpstr>
      <vt:lpstr>Roboto Mono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Dave Design</dc:creator>
  <cp:lastModifiedBy>LDI Sales Manager</cp:lastModifiedBy>
  <cp:revision>51</cp:revision>
  <dcterms:created xsi:type="dcterms:W3CDTF">2024-04-12T12:32:33Z</dcterms:created>
  <dcterms:modified xsi:type="dcterms:W3CDTF">2026-07-30T12:28:32Z</dcterms:modified>
</cp:coreProperties>
</file>